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30.xml" ContentType="application/vnd.openxmlformats-officedocument.presentationml.slide+xml"/>
  <Override PartName="/ppt/slides/slide120.xml" ContentType="application/vnd.openxmlformats-officedocument.presentationml.slide+xml"/>
  <Override PartName="/ppt/slides/slide110.xml" ContentType="application/vnd.openxmlformats-officedocument.presentationml.slide+xml"/>
  <Override PartName="/ppt/notesSlides/notesSlide100.xml" ContentType="application/vnd.openxmlformats-officedocument.presentationml.notesSlide+xml"/>
  <Override PartName="/ppt/slideLayouts/slideLayout20.xml" ContentType="application/vnd.openxmlformats-officedocument.presentationml.slide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0.xml" ContentType="application/vnd.openxmlformats-officedocument.theme+xml"/>
  <Override PartName="/ppt/slideLayouts/slideLayout80.xml" ContentType="application/vnd.openxmlformats-officedocument.presentationml.slideLayout+xml"/>
  <Override PartName="/ppt/slideLayouts/slideLayout30.xml" ContentType="application/vnd.openxmlformats-officedocument.presentationml.slideLayout+xml"/>
  <Override PartName="/ppt/slideLayouts/slideLayout70.xml" ContentType="application/vnd.openxmlformats-officedocument.presentationml.slideLayout+xml"/>
  <Override PartName="/ppt/slideLayouts/slideLayout12.xml" ContentType="application/vnd.openxmlformats-officedocument.presentationml.slideLayout+xml"/>
  <Override PartName="/ppt/slideLayouts/slideLayout60.xml" ContentType="application/vnd.openxmlformats-officedocument.presentationml.slideLayout+xml"/>
  <Override PartName="/ppt/slideLayouts/slideLayout50.xml" ContentType="application/vnd.openxmlformats-officedocument.presentationml.slideLayout+xml"/>
  <Override PartName="/ppt/theme/theme10.xml" ContentType="application/vnd.openxmlformats-officedocument.theme+xml"/>
  <Override PartName="/ppt/slideLayouts/slideLayout4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 id="2147483705" r:id="rId5"/>
  </p:sldMasterIdLst>
  <p:notesMasterIdLst>
    <p:notesMasterId r:id="rId19"/>
  </p:notesMasterIdLst>
  <p:handoutMasterIdLst>
    <p:handoutMasterId r:id="rId20"/>
  </p:handoutMasterIdLst>
  <p:sldIdLst>
    <p:sldId id="259" r:id="rId6"/>
    <p:sldId id="1533" r:id="rId7"/>
    <p:sldId id="1534" r:id="rId8"/>
    <p:sldId id="1536" r:id="rId9"/>
    <p:sldId id="1532" r:id="rId10"/>
    <p:sldId id="1535" r:id="rId11"/>
    <p:sldId id="262" r:id="rId12"/>
    <p:sldId id="1530" r:id="rId13"/>
    <p:sldId id="1429" r:id="rId14"/>
    <p:sldId id="1531" r:id="rId15"/>
    <p:sldId id="1425" r:id="rId16"/>
    <p:sldId id="1426" r:id="rId17"/>
    <p:sldId id="1427" r:id="rId18"/>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900"/>
    <a:srgbClr val="D9EDF7"/>
    <a:srgbClr val="424A60"/>
    <a:srgbClr val="245064"/>
    <a:srgbClr val="7FB9D0"/>
    <a:srgbClr val="898D36"/>
    <a:srgbClr val="818181"/>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sz="1050">
              <a:latin typeface="Calibri" charset="0"/>
              <a:ea typeface="Calibri" charset="0"/>
              <a:cs typeface="Calibri" charset="0"/>
            </a:endParaRPr>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A5762C-F812-2341-9100-9272D5B1449F}" type="datetime1">
              <a:rPr lang="da-DK" sz="1050" smtClean="0">
                <a:latin typeface="Calibri" charset="0"/>
                <a:ea typeface="Calibri" charset="0"/>
                <a:cs typeface="Calibri" charset="0"/>
              </a:rPr>
              <a:t>24.01.2020</a:t>
            </a:fld>
            <a:endParaRPr lang="da-DK" sz="1050">
              <a:latin typeface="Calibri" charset="0"/>
              <a:ea typeface="Calibri" charset="0"/>
              <a:cs typeface="Calibri" charset="0"/>
            </a:endParaRPr>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sz="1050">
              <a:latin typeface="Calibri" charset="0"/>
              <a:ea typeface="Calibri" charset="0"/>
              <a:cs typeface="Calibri" charset="0"/>
            </a:endParaRPr>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6B1776-BBF1-EA43-9ABF-6EE6A504CFDD}" type="slidenum">
              <a:rPr lang="da-DK" sz="1050" smtClean="0">
                <a:latin typeface="Calibri" charset="0"/>
                <a:ea typeface="Calibri" charset="0"/>
                <a:cs typeface="Calibri" charset="0"/>
              </a:rPr>
              <a:t>‹nr.›</a:t>
            </a:fld>
            <a:endParaRPr lang="da-DK" sz="1050">
              <a:latin typeface="Calibri" charset="0"/>
              <a:ea typeface="Calibri" charset="0"/>
              <a:cs typeface="Calibri" charset="0"/>
            </a:endParaRPr>
          </a:p>
        </p:txBody>
      </p:sp>
    </p:spTree>
    <p:extLst>
      <p:ext uri="{BB962C8B-B14F-4D97-AF65-F5344CB8AC3E}">
        <p14:creationId xmlns:p14="http://schemas.microsoft.com/office/powerpoint/2010/main" val="26015998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b="0" i="0">
                <a:latin typeface="Calibri" charset="0"/>
                <a:ea typeface="Calibri" charset="0"/>
                <a:cs typeface="Calibri" charset="0"/>
              </a:defRPr>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b="0" i="0">
                <a:latin typeface="Calibri" charset="0"/>
                <a:ea typeface="Calibri" charset="0"/>
                <a:cs typeface="Calibri" charset="0"/>
              </a:defRPr>
            </a:lvl1pPr>
          </a:lstStyle>
          <a:p>
            <a:fld id="{63344966-C1A4-1948-886E-84006073FBB1}" type="datetime1">
              <a:rPr lang="da-DK" smtClean="0"/>
              <a:pPr/>
              <a:t>24.01.2020</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b="0" i="0">
                <a:latin typeface="Calibri" charset="0"/>
                <a:ea typeface="Calibri" charset="0"/>
                <a:cs typeface="Calibri" charset="0"/>
              </a:defRPr>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b="0" i="0">
                <a:latin typeface="Calibri" charset="0"/>
                <a:ea typeface="Calibri" charset="0"/>
                <a:cs typeface="Calibri" charset="0"/>
              </a:defRPr>
            </a:lvl1pPr>
          </a:lstStyle>
          <a:p>
            <a:fld id="{9412F327-167F-3149-B7C3-A0E8958434F6}" type="slidenum">
              <a:rPr lang="da-DK" smtClean="0"/>
              <a:pPr/>
              <a:t>‹nr.›</a:t>
            </a:fld>
            <a:endParaRPr lang="da-DK"/>
          </a:p>
        </p:txBody>
      </p:sp>
    </p:spTree>
    <p:extLst>
      <p:ext uri="{BB962C8B-B14F-4D97-AF65-F5344CB8AC3E}">
        <p14:creationId xmlns:p14="http://schemas.microsoft.com/office/powerpoint/2010/main" val="36757635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Calibri" charset="0"/>
        <a:ea typeface="Calibri" charset="0"/>
        <a:cs typeface="Calibri" charset="0"/>
      </a:defRPr>
    </a:lvl1pPr>
    <a:lvl2pPr marL="457200" algn="l" defTabSz="457200" rtl="0" eaLnBrk="1" latinLnBrk="0" hangingPunct="1">
      <a:defRPr sz="1200" b="0" i="0" kern="1200">
        <a:solidFill>
          <a:schemeClr val="tx1"/>
        </a:solidFill>
        <a:latin typeface="+mn-lt"/>
        <a:ea typeface="+mn-ea"/>
        <a:cs typeface="+mn-cs"/>
      </a:defRPr>
    </a:lvl2pPr>
    <a:lvl3pPr marL="914400" algn="l" defTabSz="457200" rtl="0" eaLnBrk="1" latinLnBrk="0" hangingPunct="1">
      <a:defRPr sz="1200" b="0" i="0" kern="1200">
        <a:solidFill>
          <a:schemeClr val="tx1"/>
        </a:solidFill>
        <a:latin typeface="+mn-lt"/>
        <a:ea typeface="+mn-ea"/>
        <a:cs typeface="+mn-cs"/>
      </a:defRPr>
    </a:lvl3pPr>
    <a:lvl4pPr marL="1371600" algn="l" defTabSz="457200" rtl="0" eaLnBrk="1" latinLnBrk="0" hangingPunct="1">
      <a:defRPr sz="1200" b="0" i="0" kern="1200">
        <a:solidFill>
          <a:schemeClr val="tx1"/>
        </a:solidFill>
        <a:latin typeface="+mn-lt"/>
        <a:ea typeface="+mn-ea"/>
        <a:cs typeface="+mn-cs"/>
      </a:defRPr>
    </a:lvl4pPr>
    <a:lvl5pPr marL="1828800" algn="l" defTabSz="457200" rtl="0" eaLnBrk="1" latinLnBrk="0" hangingPunct="1">
      <a:defRPr sz="1200" b="0" i="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b="0" i="0">
                <a:latin typeface="Calibri" charset="0"/>
                <a:ea typeface="Calibri" charset="0"/>
                <a:cs typeface="Calibri" charset="0"/>
              </a:defRPr>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b="0" i="0">
                <a:latin typeface="Calibri" charset="0"/>
                <a:ea typeface="Calibri" charset="0"/>
                <a:cs typeface="Calibri" charset="0"/>
              </a:defRPr>
            </a:lvl1pPr>
          </a:lstStyle>
          <a:p>
            <a:fld id="{63344966-C1A4-1948-886E-84006073FBB1}" type="datetime1">
              <a:rPr lang="da-DK" smtClean="0"/>
              <a:pPr/>
              <a:t>23-01-2020</a:t>
            </a:fld>
            <a:endParaRPr lang="da-DK"/>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b="0" i="0">
                <a:latin typeface="Calibri" charset="0"/>
                <a:ea typeface="Calibri" charset="0"/>
                <a:cs typeface="Calibri" charset="0"/>
              </a:defRPr>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b="0" i="0">
                <a:latin typeface="Calibri" charset="0"/>
                <a:ea typeface="Calibri" charset="0"/>
                <a:cs typeface="Calibri" charset="0"/>
              </a:defRPr>
            </a:lvl1pPr>
          </a:lstStyle>
          <a:p>
            <a:fld id="{9412F327-167F-3149-B7C3-A0E8958434F6}" type="slidenum">
              <a:rPr lang="da-DK" smtClean="0"/>
              <a:pPr/>
              <a:t>‹#›</a:t>
            </a:fld>
            <a:endParaRPr lang="da-DK"/>
          </a:p>
        </p:txBody>
      </p:sp>
    </p:spTree>
    <p:extLst>
      <p:ext uri="{BB962C8B-B14F-4D97-AF65-F5344CB8AC3E}">
        <p14:creationId xmlns:p14="http://schemas.microsoft.com/office/powerpoint/2010/main" val="36757635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Calibri" charset="0"/>
        <a:ea typeface="Calibri" charset="0"/>
        <a:cs typeface="Calibri" charset="0"/>
      </a:defRPr>
    </a:lvl1pPr>
    <a:lvl2pPr marL="457200" algn="l" defTabSz="457200" rtl="0" eaLnBrk="1" latinLnBrk="0" hangingPunct="1">
      <a:defRPr sz="1200" b="0" i="0" kern="1200">
        <a:solidFill>
          <a:schemeClr val="tx1"/>
        </a:solidFill>
        <a:latin typeface="+mn-lt"/>
        <a:ea typeface="+mn-ea"/>
        <a:cs typeface="+mn-cs"/>
      </a:defRPr>
    </a:lvl2pPr>
    <a:lvl3pPr marL="914400" algn="l" defTabSz="457200" rtl="0" eaLnBrk="1" latinLnBrk="0" hangingPunct="1">
      <a:defRPr sz="1200" b="0" i="0" kern="1200">
        <a:solidFill>
          <a:schemeClr val="tx1"/>
        </a:solidFill>
        <a:latin typeface="+mn-lt"/>
        <a:ea typeface="+mn-ea"/>
        <a:cs typeface="+mn-cs"/>
      </a:defRPr>
    </a:lvl3pPr>
    <a:lvl4pPr marL="1371600" algn="l" defTabSz="457200" rtl="0" eaLnBrk="1" latinLnBrk="0" hangingPunct="1">
      <a:defRPr sz="1200" b="0" i="0" kern="1200">
        <a:solidFill>
          <a:schemeClr val="tx1"/>
        </a:solidFill>
        <a:latin typeface="+mn-lt"/>
        <a:ea typeface="+mn-ea"/>
        <a:cs typeface="+mn-cs"/>
      </a:defRPr>
    </a:lvl4pPr>
    <a:lvl5pPr marL="1828800" algn="l" defTabSz="457200" rtl="0" eaLnBrk="1" latinLnBrk="0" hangingPunct="1">
      <a:defRPr sz="1200" b="0" i="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europa.eu/eurostat/statistics-explained/index.php?title=File:Population_structure_indicators,_EU-28,_2001-2050_(%25)_AE2019.p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Tak til LVS</a:t>
            </a:r>
          </a:p>
          <a:p>
            <a:r>
              <a:rPr lang="da-DK"/>
              <a:t>Jeg hedder</a:t>
            </a:r>
          </a:p>
          <a:p>
            <a:r>
              <a:rPr lang="da-DK"/>
              <a:t>Jeg har baggrund som Civilingeniør i Sundhedsteknologi</a:t>
            </a:r>
          </a:p>
          <a:p>
            <a:r>
              <a:rPr lang="da-DK"/>
              <a:t>Jeg kommer fra Enversion – vi er et firma, der arbejder med at løse problemer i sundhedssektoren og i den finansielle sektor</a:t>
            </a:r>
          </a:p>
          <a:p>
            <a:r>
              <a:rPr lang="da-DK"/>
              <a:t>Jeg brænder for at udvikle vores sundhedsvæsen, så vi står bedre overfor de store udfordringer</a:t>
            </a:r>
          </a:p>
        </p:txBody>
      </p:sp>
      <p:sp>
        <p:nvSpPr>
          <p:cNvPr id="4" name="Pladsholder til slidenummer 3"/>
          <p:cNvSpPr>
            <a:spLocks noGrp="1"/>
          </p:cNvSpPr>
          <p:nvPr>
            <p:ph type="sldNum" sz="quarter" idx="10"/>
          </p:nvPr>
        </p:nvSpPr>
        <p:spPr/>
        <p:txBody>
          <a:bodyPr/>
          <a:lstStyle/>
          <a:p>
            <a:fld id="{9412F327-167F-3149-B7C3-A0E8958434F6}" type="slidenum">
              <a:rPr lang="da-DK" smtClean="0"/>
              <a:pPr/>
              <a:t>1</a:t>
            </a:fld>
            <a:endParaRPr lang="da-DK"/>
          </a:p>
        </p:txBody>
      </p:sp>
    </p:spTree>
    <p:extLst>
      <p:ext uri="{BB962C8B-B14F-4D97-AF65-F5344CB8AC3E}">
        <p14:creationId xmlns:p14="http://schemas.microsoft.com/office/powerpoint/2010/main" val="247484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412F327-167F-3149-B7C3-A0E8958434F6}" type="slidenum">
              <a:rPr lang="da-DK" smtClean="0"/>
              <a:pPr/>
              <a:t>13</a:t>
            </a:fld>
            <a:endParaRPr lang="da-DK"/>
          </a:p>
        </p:txBody>
      </p:sp>
    </p:spTree>
    <p:extLst>
      <p:ext uri="{BB962C8B-B14F-4D97-AF65-F5344CB8AC3E}">
        <p14:creationId xmlns:p14="http://schemas.microsoft.com/office/powerpoint/2010/main" val="28703134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412F327-167F-3149-B7C3-A0E8958434F6}" type="slidenum">
              <a:rPr lang="da-DK" smtClean="0"/>
              <a:pPr/>
              <a:t>13</a:t>
            </a:fld>
            <a:endParaRPr lang="da-DK"/>
          </a:p>
        </p:txBody>
      </p:sp>
    </p:spTree>
    <p:extLst>
      <p:ext uri="{BB962C8B-B14F-4D97-AF65-F5344CB8AC3E}">
        <p14:creationId xmlns:p14="http://schemas.microsoft.com/office/powerpoint/2010/main" val="287031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Aldrende befolkning</a:t>
            </a:r>
          </a:p>
          <a:p>
            <a:r>
              <a:rPr lang="da-DK" dirty="0"/>
              <a:t>Stigning i antal af multisyge borgere</a:t>
            </a:r>
          </a:p>
          <a:p>
            <a:r>
              <a:rPr lang="da-DK" dirty="0"/>
              <a:t>Mangel på sundhedspersonale</a:t>
            </a:r>
          </a:p>
          <a:p>
            <a:r>
              <a:rPr lang="da-DK" dirty="0"/>
              <a:t>Øgede politiske forventninger til sundhedsvæsenet</a:t>
            </a:r>
          </a:p>
          <a:p>
            <a:endParaRPr lang="da-DK" dirty="0"/>
          </a:p>
          <a:p>
            <a:r>
              <a:rPr lang="da-DK" dirty="0">
                <a:hlinkClick r:id="rId3"/>
              </a:rPr>
              <a:t>https://ec.europa.eu/eurostat/statistics-explained/index.php?title=File:Population_structure_indicators,_EU-28,_2001-2050_(%25)_AE2019.png</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9412F327-167F-3149-B7C3-A0E8958434F6}" type="slidenum">
              <a:rPr lang="da-DK" smtClean="0"/>
              <a:pPr/>
              <a:t>2</a:t>
            </a:fld>
            <a:endParaRPr lang="da-DK"/>
          </a:p>
        </p:txBody>
      </p:sp>
    </p:spTree>
    <p:extLst>
      <p:ext uri="{BB962C8B-B14F-4D97-AF65-F5344CB8AC3E}">
        <p14:creationId xmlns:p14="http://schemas.microsoft.com/office/powerpoint/2010/main" val="159731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Beslutninger kan assisteres mange steder</a:t>
            </a:r>
          </a:p>
          <a:p>
            <a:endParaRPr lang="da-DK" dirty="0"/>
          </a:p>
          <a:p>
            <a:r>
              <a:rPr lang="da-DK" dirty="0"/>
              <a:t>Hjælper vi bare ét af stederne, kan det betyde alt for borgeren</a:t>
            </a:r>
          </a:p>
          <a:p>
            <a:endParaRPr lang="da-DK" dirty="0"/>
          </a:p>
          <a:p>
            <a:r>
              <a:rPr lang="da-DK" dirty="0"/>
              <a:t>Hvordan fordeler vi arbejdet mellem menneske og maskine? </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3</a:t>
            </a:fld>
            <a:endParaRPr lang="da-DK"/>
          </a:p>
        </p:txBody>
      </p:sp>
    </p:spTree>
    <p:extLst>
      <p:ext uri="{BB962C8B-B14F-4D97-AF65-F5344CB8AC3E}">
        <p14:creationId xmlns:p14="http://schemas.microsoft.com/office/powerpoint/2010/main" val="232198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skal fordelingen af menneske-maskine samarbejdet være?</a:t>
            </a:r>
          </a:p>
          <a:p>
            <a:endParaRPr lang="da-DK" dirty="0"/>
          </a:p>
          <a:p>
            <a:r>
              <a:rPr lang="da-DK" dirty="0"/>
              <a:t>Eksempel: Telemedicinsk klinik: hvor kontrol af øjensygdommen AMD flyttes UD af hospitalerne</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4</a:t>
            </a:fld>
            <a:endParaRPr lang="da-DK" dirty="0"/>
          </a:p>
        </p:txBody>
      </p:sp>
    </p:spTree>
    <p:extLst>
      <p:ext uri="{BB962C8B-B14F-4D97-AF65-F5344CB8AC3E}">
        <p14:creationId xmlns:p14="http://schemas.microsoft.com/office/powerpoint/2010/main" val="185520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skal fordelingen af menneske-maskine samarbejdet være?</a:t>
            </a:r>
          </a:p>
          <a:p>
            <a:endParaRPr lang="da-DK" dirty="0"/>
          </a:p>
          <a:p>
            <a:r>
              <a:rPr lang="da-DK" dirty="0"/>
              <a:t>Eksempel: Telemedicinsk klinik: hvor kontrol af øjensygdommen AMD flyttes UD af hospitalerne</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5</a:t>
            </a:fld>
            <a:endParaRPr lang="da-DK" dirty="0"/>
          </a:p>
        </p:txBody>
      </p:sp>
    </p:spTree>
    <p:extLst>
      <p:ext uri="{BB962C8B-B14F-4D97-AF65-F5344CB8AC3E}">
        <p14:creationId xmlns:p14="http://schemas.microsoft.com/office/powerpoint/2010/main" val="2222531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skal fordelingen af menneske-maskine samarbejdet være?</a:t>
            </a:r>
          </a:p>
          <a:p>
            <a:endParaRPr lang="da-DK" dirty="0"/>
          </a:p>
          <a:p>
            <a:r>
              <a:rPr lang="da-DK" dirty="0"/>
              <a:t>Eksempel: Telemedicinsk klinik: hvor kontrol af øjensygdommen AMD flyttes UD af hospitalerne</a:t>
            </a:r>
          </a:p>
          <a:p>
            <a:endParaRPr lang="da-DK" dirty="0"/>
          </a:p>
          <a:p>
            <a:r>
              <a:rPr lang="da-DK" dirty="0"/>
              <a:t>HVORFOR ER DE SÅ KONFIDENTE? GODE DATA OG GOD PROBLEMSTILLING</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6</a:t>
            </a:fld>
            <a:endParaRPr lang="da-DK" dirty="0"/>
          </a:p>
        </p:txBody>
      </p:sp>
    </p:spTree>
    <p:extLst>
      <p:ext uri="{BB962C8B-B14F-4D97-AF65-F5344CB8AC3E}">
        <p14:creationId xmlns:p14="http://schemas.microsoft.com/office/powerpoint/2010/main" val="220173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betragte hvert problem særskilt, og være sikre på at borgernes interesser bliver varetaget</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7</a:t>
            </a:fld>
            <a:endParaRPr lang="da-DK"/>
          </a:p>
        </p:txBody>
      </p:sp>
    </p:spTree>
    <p:extLst>
      <p:ext uri="{BB962C8B-B14F-4D97-AF65-F5344CB8AC3E}">
        <p14:creationId xmlns:p14="http://schemas.microsoft.com/office/powerpoint/2010/main" val="219289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Hvad skal vi </a:t>
            </a:r>
          </a:p>
        </p:txBody>
      </p:sp>
      <p:sp>
        <p:nvSpPr>
          <p:cNvPr id="4" name="Pladsholder til slidenummer 3"/>
          <p:cNvSpPr>
            <a:spLocks noGrp="1"/>
          </p:cNvSpPr>
          <p:nvPr>
            <p:ph type="sldNum" sz="quarter" idx="5"/>
          </p:nvPr>
        </p:nvSpPr>
        <p:spPr/>
        <p:txBody>
          <a:bodyPr/>
          <a:lstStyle/>
          <a:p>
            <a:fld id="{9412F327-167F-3149-B7C3-A0E8958434F6}" type="slidenum">
              <a:rPr lang="da-DK" smtClean="0"/>
              <a:pPr/>
              <a:t>8</a:t>
            </a:fld>
            <a:endParaRPr lang="da-DK"/>
          </a:p>
        </p:txBody>
      </p:sp>
    </p:spTree>
    <p:extLst>
      <p:ext uri="{BB962C8B-B14F-4D97-AF65-F5344CB8AC3E}">
        <p14:creationId xmlns:p14="http://schemas.microsoft.com/office/powerpoint/2010/main" val="84835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412F327-167F-3149-B7C3-A0E8958434F6}" type="slidenum">
              <a:rPr lang="da-DK" smtClean="0"/>
              <a:pPr/>
              <a:t>9</a:t>
            </a:fld>
            <a:endParaRPr lang="da-DK"/>
          </a:p>
        </p:txBody>
      </p:sp>
    </p:spTree>
    <p:extLst>
      <p:ext uri="{BB962C8B-B14F-4D97-AF65-F5344CB8AC3E}">
        <p14:creationId xmlns:p14="http://schemas.microsoft.com/office/powerpoint/2010/main" val="42644872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twitter.com/enversion"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hyperlink" Target="https://www.linkedin.com/company/enversion" TargetMode="External"/><Relationship Id="rId5" Type="http://schemas.openxmlformats.org/officeDocument/2006/relationships/image" Target="../media/image4.png"/><Relationship Id="rId4" Type="http://schemas.openxmlformats.org/officeDocument/2006/relationships/hyperlink" Target="https://www.facebook.com/enversiondk"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twitter.com/enversion"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0.xml"/><Relationship Id="rId6" Type="http://schemas.openxmlformats.org/officeDocument/2006/relationships/hyperlink" Target="https://www.linkedin.com/company/enversion" TargetMode="External"/><Relationship Id="rId5" Type="http://schemas.openxmlformats.org/officeDocument/2006/relationships/image" Target="../media/image4.png"/><Relationship Id="rId4" Type="http://schemas.openxmlformats.org/officeDocument/2006/relationships/hyperlink" Target="https://www.facebook.com/enversiond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twitter.com/enversion"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hyperlink" Target="https://www.linkedin.com/company/enversion" TargetMode="External"/><Relationship Id="rId5" Type="http://schemas.openxmlformats.org/officeDocument/2006/relationships/image" Target="../media/image4.png"/><Relationship Id="rId4" Type="http://schemas.openxmlformats.org/officeDocument/2006/relationships/hyperlink" Target="https://www.facebook.com/enversiondk" TargetMode="External"/></Relationships>
</file>

<file path=ppt/slideLayouts/_rels/slideLayout90.xml.rels><?xml version="1.0" encoding="UTF-8" standalone="yes"?>
<Relationships xmlns="http://schemas.openxmlformats.org/package/2006/relationships"><Relationship Id="rId8" Type="http://schemas.openxmlformats.org/officeDocument/2006/relationships/hyperlink" Target="https://twitter.com/enversion"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0.xml"/><Relationship Id="rId6" Type="http://schemas.openxmlformats.org/officeDocument/2006/relationships/hyperlink" Target="https://www.linkedin.com/company/enversion" TargetMode="External"/><Relationship Id="rId5" Type="http://schemas.openxmlformats.org/officeDocument/2006/relationships/image" Target="../media/image4.png"/><Relationship Id="rId4" Type="http://schemas.openxmlformats.org/officeDocument/2006/relationships/hyperlink" Target="https://www.facebook.com/enversiond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8" name="Rektangel 7"/>
          <p:cNvSpPr/>
          <p:nvPr userDrawn="1"/>
        </p:nvSpPr>
        <p:spPr>
          <a:xfrm>
            <a:off x="0" y="1689177"/>
            <a:ext cx="9143999" cy="1316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a-DK">
              <a:solidFill>
                <a:schemeClr val="bg1"/>
              </a:solidFill>
              <a:effectLst/>
            </a:endParaRPr>
          </a:p>
        </p:txBody>
      </p:sp>
      <p:sp>
        <p:nvSpPr>
          <p:cNvPr id="9" name="Pladsholder til tekst 12"/>
          <p:cNvSpPr>
            <a:spLocks noGrp="1"/>
          </p:cNvSpPr>
          <p:nvPr>
            <p:ph type="body" sz="quarter" idx="13" hasCustomPrompt="1"/>
          </p:nvPr>
        </p:nvSpPr>
        <p:spPr>
          <a:xfrm>
            <a:off x="201613" y="1846495"/>
            <a:ext cx="8732837" cy="993775"/>
          </a:xfrm>
        </p:spPr>
        <p:txBody>
          <a:bodyPr anchor="ctr"/>
          <a:lstStyle>
            <a:lvl1pPr marL="0" indent="0" algn="ctr">
              <a:buNone/>
              <a:defRPr cap="small"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Skriv titel på præsentationen</a:t>
            </a:r>
          </a:p>
        </p:txBody>
      </p:sp>
      <p:sp>
        <p:nvSpPr>
          <p:cNvPr id="10" name="Pladsholder til tekst 15"/>
          <p:cNvSpPr>
            <a:spLocks noGrp="1"/>
          </p:cNvSpPr>
          <p:nvPr>
            <p:ph type="body" sz="quarter" idx="14" hasCustomPrompt="1"/>
          </p:nvPr>
        </p:nvSpPr>
        <p:spPr>
          <a:xfrm>
            <a:off x="614363" y="3006725"/>
            <a:ext cx="2024062" cy="373550"/>
          </a:xfrm>
        </p:spPr>
        <p:txBody>
          <a:bodyPr>
            <a:normAutofit/>
          </a:bodyPr>
          <a:lstStyle>
            <a:lvl1pPr marL="0" indent="0">
              <a:buNone/>
              <a:defRPr sz="1800" baseline="0"/>
            </a:lvl1pPr>
          </a:lstStyle>
          <a:p>
            <a:pPr lvl="0"/>
            <a:r>
              <a:rPr lang="da-DK"/>
              <a:t>xx. måned 201x</a:t>
            </a:r>
          </a:p>
        </p:txBody>
      </p:sp>
      <p:sp>
        <p:nvSpPr>
          <p:cNvPr id="11" name="Pladsholder til tekst 17"/>
          <p:cNvSpPr>
            <a:spLocks noGrp="1"/>
          </p:cNvSpPr>
          <p:nvPr>
            <p:ph type="body" sz="quarter" idx="15" hasCustomPrompt="1"/>
          </p:nvPr>
        </p:nvSpPr>
        <p:spPr>
          <a:xfrm>
            <a:off x="614363" y="3439515"/>
            <a:ext cx="4729162" cy="690563"/>
          </a:xfrm>
        </p:spPr>
        <p:txBody>
          <a:bodyPr>
            <a:normAutofit/>
          </a:bodyPr>
          <a:lstStyle>
            <a:lvl1pPr marL="0" indent="0">
              <a:buNone/>
              <a:defRPr sz="1800" baseline="0"/>
            </a:lvl1pPr>
          </a:lstStyle>
          <a:p>
            <a:pPr lvl="0"/>
            <a:r>
              <a:rPr lang="da-DK"/>
              <a:t>Skriv navn</a:t>
            </a:r>
            <a:r>
              <a:rPr lang="is-IS"/>
              <a:t>(e)</a:t>
            </a:r>
            <a:r>
              <a:rPr lang="da-DK"/>
              <a:t> på oplægsholder</a:t>
            </a:r>
            <a:r>
              <a:rPr lang="pt-BR"/>
              <a:t>(e)</a:t>
            </a:r>
            <a:endParaRPr lang="da-DK"/>
          </a:p>
        </p:txBody>
      </p:sp>
      <p:pic>
        <p:nvPicPr>
          <p:cNvPr id="12" name="Billede 11" descr="EnVersion_mark_RGB.eps"/>
          <p:cNvPicPr>
            <a:picLocks noChangeAspect="1"/>
          </p:cNvPicPr>
          <p:nvPr userDrawn="1"/>
        </p:nvPicPr>
        <p:blipFill rotWithShape="1">
          <a:blip r:embed="rId2">
            <a:extLst>
              <a:ext uri="{28A0092B-C50C-407E-A947-70E740481C1C}">
                <a14:useLocalDpi xmlns:a14="http://schemas.microsoft.com/office/drawing/2010/main" val="0"/>
              </a:ext>
            </a:extLst>
          </a:blip>
          <a:srcRect l="31513" t="22408" r="30400" b="22497"/>
          <a:stretch/>
        </p:blipFill>
        <p:spPr>
          <a:xfrm>
            <a:off x="5949242" y="-638472"/>
            <a:ext cx="3924828" cy="4018747"/>
          </a:xfrm>
          <a:prstGeom prst="rect">
            <a:avLst/>
          </a:prstGeom>
        </p:spPr>
      </p:pic>
      <p:grpSp>
        <p:nvGrpSpPr>
          <p:cNvPr id="13" name="Gruppe 12"/>
          <p:cNvGrpSpPr/>
          <p:nvPr userDrawn="1"/>
        </p:nvGrpSpPr>
        <p:grpSpPr>
          <a:xfrm>
            <a:off x="7131403" y="4416320"/>
            <a:ext cx="2360260" cy="711345"/>
            <a:chOff x="2579817" y="4257094"/>
            <a:chExt cx="2583448" cy="711345"/>
          </a:xfrm>
        </p:grpSpPr>
        <p:grpSp>
          <p:nvGrpSpPr>
            <p:cNvPr id="14" name="Gruppe 13"/>
            <p:cNvGrpSpPr/>
            <p:nvPr userDrawn="1"/>
          </p:nvGrpSpPr>
          <p:grpSpPr>
            <a:xfrm>
              <a:off x="2606487" y="4257094"/>
              <a:ext cx="2507686" cy="215444"/>
              <a:chOff x="2606487" y="4257094"/>
              <a:chExt cx="2507686" cy="215444"/>
            </a:xfrm>
          </p:grpSpPr>
          <p:pic>
            <p:nvPicPr>
              <p:cNvPr id="21" name="Billede 20"/>
              <p:cNvPicPr>
                <a:picLocks noChangeAspect="1"/>
              </p:cNvPicPr>
              <p:nvPr userDrawn="1"/>
            </p:nvPicPr>
            <p:blipFill>
              <a:blip r:embed="rId3"/>
              <a:stretch>
                <a:fillRect/>
              </a:stretch>
            </p:blipFill>
            <p:spPr>
              <a:xfrm>
                <a:off x="2606487" y="4281472"/>
                <a:ext cx="180554" cy="166688"/>
              </a:xfrm>
              <a:prstGeom prst="rect">
                <a:avLst/>
              </a:prstGeom>
            </p:spPr>
          </p:pic>
          <p:sp>
            <p:nvSpPr>
              <p:cNvPr id="22" name="Tekstfelt 21"/>
              <p:cNvSpPr txBox="1"/>
              <p:nvPr userDrawn="1"/>
            </p:nvSpPr>
            <p:spPr>
              <a:xfrm>
                <a:off x="2782452" y="4257094"/>
                <a:ext cx="233172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800" i="1" u="sng" kern="1200">
                    <a:solidFill>
                      <a:schemeClr val="tx1"/>
                    </a:solidFill>
                    <a:effectLst/>
                    <a:latin typeface="+mn-lt"/>
                    <a:ea typeface="+mn-ea"/>
                    <a:cs typeface="+mn-cs"/>
                    <a:hlinkClick r:id="rId4"/>
                  </a:rPr>
                  <a:t>facebook.com/</a:t>
                </a:r>
                <a:r>
                  <a:rPr lang="da-DK" sz="800" i="1" u="sng" kern="1200" err="1">
                    <a:solidFill>
                      <a:schemeClr val="tx1"/>
                    </a:solidFill>
                    <a:effectLst/>
                    <a:latin typeface="+mn-lt"/>
                    <a:ea typeface="+mn-ea"/>
                    <a:cs typeface="+mn-cs"/>
                    <a:hlinkClick r:id="rId4"/>
                  </a:rPr>
                  <a:t>enversiondk</a:t>
                </a:r>
                <a:endParaRPr lang="da-DK" sz="800"/>
              </a:p>
            </p:txBody>
          </p:sp>
        </p:grpSp>
        <p:grpSp>
          <p:nvGrpSpPr>
            <p:cNvPr id="15" name="Gruppe 14"/>
            <p:cNvGrpSpPr/>
            <p:nvPr userDrawn="1"/>
          </p:nvGrpSpPr>
          <p:grpSpPr>
            <a:xfrm>
              <a:off x="2606487" y="4466081"/>
              <a:ext cx="2556778" cy="246221"/>
              <a:chOff x="2606487" y="4466081"/>
              <a:chExt cx="2556778" cy="246221"/>
            </a:xfrm>
          </p:grpSpPr>
          <p:pic>
            <p:nvPicPr>
              <p:cNvPr id="19" name="Billede 18"/>
              <p:cNvPicPr>
                <a:picLocks noChangeAspect="1"/>
              </p:cNvPicPr>
              <p:nvPr userDrawn="1"/>
            </p:nvPicPr>
            <p:blipFill>
              <a:blip r:embed="rId5"/>
              <a:stretch>
                <a:fillRect/>
              </a:stretch>
            </p:blipFill>
            <p:spPr>
              <a:xfrm>
                <a:off x="2606487" y="4498661"/>
                <a:ext cx="196622" cy="181061"/>
              </a:xfrm>
              <a:prstGeom prst="rect">
                <a:avLst/>
              </a:prstGeom>
            </p:spPr>
          </p:pic>
          <p:sp>
            <p:nvSpPr>
              <p:cNvPr id="20" name="Tekstfelt 19"/>
              <p:cNvSpPr txBox="1"/>
              <p:nvPr userDrawn="1"/>
            </p:nvSpPr>
            <p:spPr>
              <a:xfrm>
                <a:off x="2782451" y="4466081"/>
                <a:ext cx="2380814" cy="246221"/>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6"/>
                  </a:rPr>
                  <a:t>linkedin.com/</a:t>
                </a:r>
                <a:r>
                  <a:rPr lang="da-DK" sz="800" i="1" u="sng" kern="1200" err="1">
                    <a:solidFill>
                      <a:schemeClr val="tx1"/>
                    </a:solidFill>
                    <a:effectLst/>
                    <a:latin typeface="+mn-lt"/>
                    <a:ea typeface="+mn-ea"/>
                    <a:cs typeface="+mn-cs"/>
                    <a:hlinkClick r:id="rId6"/>
                  </a:rPr>
                  <a:t>company</a:t>
                </a:r>
                <a:r>
                  <a:rPr lang="da-DK" sz="800" i="1" u="sng" kern="1200">
                    <a:solidFill>
                      <a:schemeClr val="tx1"/>
                    </a:solidFill>
                    <a:effectLst/>
                    <a:latin typeface="+mn-lt"/>
                    <a:ea typeface="+mn-ea"/>
                    <a:cs typeface="+mn-cs"/>
                    <a:hlinkClick r:id="rId6"/>
                  </a:rPr>
                  <a:t>/</a:t>
                </a:r>
                <a:r>
                  <a:rPr lang="da-DK" sz="800" i="1" u="sng" kern="1200" err="1">
                    <a:solidFill>
                      <a:schemeClr val="tx1"/>
                    </a:solidFill>
                    <a:effectLst/>
                    <a:latin typeface="+mn-lt"/>
                    <a:ea typeface="+mn-ea"/>
                    <a:cs typeface="+mn-cs"/>
                    <a:hlinkClick r:id="rId6"/>
                  </a:rPr>
                  <a:t>enversion</a:t>
                </a:r>
                <a:endParaRPr lang="da-DK" sz="800" i="1" kern="1200">
                  <a:solidFill>
                    <a:schemeClr val="tx1"/>
                  </a:solidFill>
                  <a:effectLst/>
                  <a:latin typeface="+mn-lt"/>
                  <a:ea typeface="+mn-ea"/>
                  <a:cs typeface="+mn-cs"/>
                </a:endParaRPr>
              </a:p>
              <a:p>
                <a:endParaRPr lang="da-DK" sz="200"/>
              </a:p>
            </p:txBody>
          </p:sp>
        </p:grpSp>
        <p:grpSp>
          <p:nvGrpSpPr>
            <p:cNvPr id="16" name="Gruppe 15"/>
            <p:cNvGrpSpPr/>
            <p:nvPr userDrawn="1"/>
          </p:nvGrpSpPr>
          <p:grpSpPr>
            <a:xfrm>
              <a:off x="2579817" y="4673017"/>
              <a:ext cx="2168597" cy="295422"/>
              <a:chOff x="2579817" y="4673017"/>
              <a:chExt cx="2168597" cy="295422"/>
            </a:xfrm>
          </p:grpSpPr>
          <p:pic>
            <p:nvPicPr>
              <p:cNvPr id="17" name="Billede 16"/>
              <p:cNvPicPr>
                <a:picLocks noChangeAspect="1"/>
              </p:cNvPicPr>
              <p:nvPr userDrawn="1"/>
            </p:nvPicPr>
            <p:blipFill>
              <a:blip r:embed="rId7"/>
              <a:stretch>
                <a:fillRect/>
              </a:stretch>
            </p:blipFill>
            <p:spPr>
              <a:xfrm>
                <a:off x="2579817" y="4690309"/>
                <a:ext cx="278130" cy="278130"/>
              </a:xfrm>
              <a:prstGeom prst="rect">
                <a:avLst/>
              </a:prstGeom>
            </p:spPr>
          </p:pic>
          <p:sp>
            <p:nvSpPr>
              <p:cNvPr id="18" name="Tekstfelt 17"/>
              <p:cNvSpPr txBox="1"/>
              <p:nvPr userDrawn="1"/>
            </p:nvSpPr>
            <p:spPr>
              <a:xfrm>
                <a:off x="2782451" y="4673017"/>
                <a:ext cx="1965963" cy="230832"/>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8"/>
                  </a:rPr>
                  <a:t>twitter.com/</a:t>
                </a:r>
                <a:r>
                  <a:rPr lang="da-DK" sz="800" i="1" u="sng" kern="1200" err="1">
                    <a:solidFill>
                      <a:schemeClr val="tx1"/>
                    </a:solidFill>
                    <a:effectLst/>
                    <a:latin typeface="+mn-lt"/>
                    <a:ea typeface="+mn-ea"/>
                    <a:cs typeface="+mn-cs"/>
                    <a:hlinkClick r:id="rId8"/>
                  </a:rPr>
                  <a:t>enversion</a:t>
                </a:r>
                <a:endParaRPr lang="da-DK" sz="800" i="1" kern="1200">
                  <a:solidFill>
                    <a:schemeClr val="tx1"/>
                  </a:solidFill>
                  <a:effectLst/>
                  <a:latin typeface="+mn-lt"/>
                  <a:ea typeface="+mn-ea"/>
                  <a:cs typeface="+mn-cs"/>
                </a:endParaRPr>
              </a:p>
              <a:p>
                <a:endParaRPr lang="da-DK" sz="100"/>
              </a:p>
            </p:txBody>
          </p:sp>
        </p:grpSp>
      </p:grpSp>
    </p:spTree>
    <p:extLst>
      <p:ext uri="{BB962C8B-B14F-4D97-AF65-F5344CB8AC3E}">
        <p14:creationId xmlns:p14="http://schemas.microsoft.com/office/powerpoint/2010/main" val="620093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un overskrift - ud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l">
              <a:defRPr/>
            </a:lvl1pPr>
          </a:lstStyle>
          <a:p>
            <a:r>
              <a:rPr lang="da-DK"/>
              <a:t>Skriv overskrift</a:t>
            </a:r>
          </a:p>
        </p:txBody>
      </p:sp>
    </p:spTree>
    <p:extLst>
      <p:ext uri="{BB962C8B-B14F-4D97-AF65-F5344CB8AC3E}">
        <p14:creationId xmlns:p14="http://schemas.microsoft.com/office/powerpoint/2010/main" val="134366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slide - ud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29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8" name="Rektangel 7"/>
          <p:cNvSpPr/>
          <p:nvPr userDrawn="1"/>
        </p:nvSpPr>
        <p:spPr>
          <a:xfrm>
            <a:off x="0" y="1689177"/>
            <a:ext cx="9143999" cy="1316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a-DK">
              <a:solidFill>
                <a:schemeClr val="bg1"/>
              </a:solidFill>
              <a:effectLst/>
            </a:endParaRPr>
          </a:p>
        </p:txBody>
      </p:sp>
      <p:sp>
        <p:nvSpPr>
          <p:cNvPr id="9" name="Pladsholder til tekst 12"/>
          <p:cNvSpPr>
            <a:spLocks noGrp="1"/>
          </p:cNvSpPr>
          <p:nvPr>
            <p:ph type="body" sz="quarter" idx="13" hasCustomPrompt="1"/>
          </p:nvPr>
        </p:nvSpPr>
        <p:spPr>
          <a:xfrm>
            <a:off x="201613" y="1846495"/>
            <a:ext cx="8732837" cy="993775"/>
          </a:xfrm>
        </p:spPr>
        <p:txBody>
          <a:bodyPr anchor="ctr"/>
          <a:lstStyle>
            <a:lvl1pPr marL="0" indent="0" algn="ctr">
              <a:buNone/>
              <a:defRPr cap="small"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a:t>Skriv titel på præsentationen</a:t>
            </a:r>
          </a:p>
        </p:txBody>
      </p:sp>
      <p:sp>
        <p:nvSpPr>
          <p:cNvPr id="10" name="Pladsholder til tekst 15"/>
          <p:cNvSpPr>
            <a:spLocks noGrp="1"/>
          </p:cNvSpPr>
          <p:nvPr>
            <p:ph type="body" sz="quarter" idx="14" hasCustomPrompt="1"/>
          </p:nvPr>
        </p:nvSpPr>
        <p:spPr>
          <a:xfrm>
            <a:off x="614363" y="3006725"/>
            <a:ext cx="2024062" cy="373550"/>
          </a:xfrm>
        </p:spPr>
        <p:txBody>
          <a:bodyPr>
            <a:normAutofit/>
          </a:bodyPr>
          <a:lstStyle>
            <a:lvl1pPr marL="0" indent="0">
              <a:buNone/>
              <a:defRPr sz="1800" baseline="0"/>
            </a:lvl1pPr>
          </a:lstStyle>
          <a:p>
            <a:pPr lvl="0"/>
            <a:r>
              <a:rPr lang="da-DK"/>
              <a:t>xx. måned 201x</a:t>
            </a:r>
          </a:p>
        </p:txBody>
      </p:sp>
      <p:sp>
        <p:nvSpPr>
          <p:cNvPr id="11" name="Pladsholder til tekst 17"/>
          <p:cNvSpPr>
            <a:spLocks noGrp="1"/>
          </p:cNvSpPr>
          <p:nvPr>
            <p:ph type="body" sz="quarter" idx="15" hasCustomPrompt="1"/>
          </p:nvPr>
        </p:nvSpPr>
        <p:spPr>
          <a:xfrm>
            <a:off x="614363" y="3439515"/>
            <a:ext cx="4729162" cy="690563"/>
          </a:xfrm>
        </p:spPr>
        <p:txBody>
          <a:bodyPr>
            <a:normAutofit/>
          </a:bodyPr>
          <a:lstStyle>
            <a:lvl1pPr marL="0" indent="0">
              <a:buNone/>
              <a:defRPr sz="1800" baseline="0"/>
            </a:lvl1pPr>
          </a:lstStyle>
          <a:p>
            <a:pPr lvl="0"/>
            <a:r>
              <a:rPr lang="da-DK"/>
              <a:t>Skriv navn</a:t>
            </a:r>
            <a:r>
              <a:rPr lang="is-IS"/>
              <a:t>(e)</a:t>
            </a:r>
            <a:r>
              <a:rPr lang="da-DK"/>
              <a:t> på oplægsholder</a:t>
            </a:r>
            <a:r>
              <a:rPr lang="pt-BR"/>
              <a:t>(e)</a:t>
            </a:r>
            <a:endParaRPr lang="da-DK"/>
          </a:p>
        </p:txBody>
      </p:sp>
      <p:pic>
        <p:nvPicPr>
          <p:cNvPr id="12" name="Billede 11" descr="EnVersion_mark_RGB.eps"/>
          <p:cNvPicPr>
            <a:picLocks noChangeAspect="1"/>
          </p:cNvPicPr>
          <p:nvPr userDrawn="1"/>
        </p:nvPicPr>
        <p:blipFill rotWithShape="1">
          <a:blip r:embed="rId2">
            <a:extLst>
              <a:ext uri="{28A0092B-C50C-407E-A947-70E740481C1C}">
                <a14:useLocalDpi xmlns:a14="http://schemas.microsoft.com/office/drawing/2010/main" val="0"/>
              </a:ext>
            </a:extLst>
          </a:blip>
          <a:srcRect l="31513" t="22408" r="30400" b="22497"/>
          <a:stretch/>
        </p:blipFill>
        <p:spPr>
          <a:xfrm>
            <a:off x="5949242" y="-638472"/>
            <a:ext cx="3924828" cy="4018747"/>
          </a:xfrm>
          <a:prstGeom prst="rect">
            <a:avLst/>
          </a:prstGeom>
        </p:spPr>
      </p:pic>
      <p:grpSp>
        <p:nvGrpSpPr>
          <p:cNvPr id="13" name="Gruppe 12"/>
          <p:cNvGrpSpPr/>
          <p:nvPr userDrawn="1"/>
        </p:nvGrpSpPr>
        <p:grpSpPr>
          <a:xfrm>
            <a:off x="7131403" y="4416320"/>
            <a:ext cx="2360260" cy="711345"/>
            <a:chOff x="2579817" y="4257094"/>
            <a:chExt cx="2583448" cy="711345"/>
          </a:xfrm>
        </p:grpSpPr>
        <p:grpSp>
          <p:nvGrpSpPr>
            <p:cNvPr id="14" name="Gruppe 13"/>
            <p:cNvGrpSpPr/>
            <p:nvPr userDrawn="1"/>
          </p:nvGrpSpPr>
          <p:grpSpPr>
            <a:xfrm>
              <a:off x="2606487" y="4257094"/>
              <a:ext cx="2507686" cy="215444"/>
              <a:chOff x="2606487" y="4257094"/>
              <a:chExt cx="2507686" cy="215444"/>
            </a:xfrm>
          </p:grpSpPr>
          <p:pic>
            <p:nvPicPr>
              <p:cNvPr id="21" name="Billede 20"/>
              <p:cNvPicPr>
                <a:picLocks noChangeAspect="1"/>
              </p:cNvPicPr>
              <p:nvPr userDrawn="1"/>
            </p:nvPicPr>
            <p:blipFill>
              <a:blip r:embed="rId3"/>
              <a:stretch>
                <a:fillRect/>
              </a:stretch>
            </p:blipFill>
            <p:spPr>
              <a:xfrm>
                <a:off x="2606487" y="4281472"/>
                <a:ext cx="180554" cy="166688"/>
              </a:xfrm>
              <a:prstGeom prst="rect">
                <a:avLst/>
              </a:prstGeom>
            </p:spPr>
          </p:pic>
          <p:sp>
            <p:nvSpPr>
              <p:cNvPr id="22" name="Tekstfelt 21"/>
              <p:cNvSpPr txBox="1"/>
              <p:nvPr userDrawn="1"/>
            </p:nvSpPr>
            <p:spPr>
              <a:xfrm>
                <a:off x="2782452" y="4257094"/>
                <a:ext cx="233172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800" i="1" u="sng" kern="1200">
                    <a:solidFill>
                      <a:schemeClr val="tx1"/>
                    </a:solidFill>
                    <a:effectLst/>
                    <a:latin typeface="+mn-lt"/>
                    <a:ea typeface="+mn-ea"/>
                    <a:cs typeface="+mn-cs"/>
                    <a:hlinkClick r:id="rId4"/>
                  </a:rPr>
                  <a:t>facebook.com/</a:t>
                </a:r>
                <a:r>
                  <a:rPr lang="da-DK" sz="800" i="1" u="sng" kern="1200" err="1">
                    <a:solidFill>
                      <a:schemeClr val="tx1"/>
                    </a:solidFill>
                    <a:effectLst/>
                    <a:latin typeface="+mn-lt"/>
                    <a:ea typeface="+mn-ea"/>
                    <a:cs typeface="+mn-cs"/>
                    <a:hlinkClick r:id="rId4"/>
                  </a:rPr>
                  <a:t>enversiondk</a:t>
                </a:r>
                <a:endParaRPr lang="da-DK" sz="800"/>
              </a:p>
            </p:txBody>
          </p:sp>
        </p:grpSp>
        <p:grpSp>
          <p:nvGrpSpPr>
            <p:cNvPr id="15" name="Gruppe 14"/>
            <p:cNvGrpSpPr/>
            <p:nvPr userDrawn="1"/>
          </p:nvGrpSpPr>
          <p:grpSpPr>
            <a:xfrm>
              <a:off x="2606487" y="4466081"/>
              <a:ext cx="2556778" cy="246221"/>
              <a:chOff x="2606487" y="4466081"/>
              <a:chExt cx="2556778" cy="246221"/>
            </a:xfrm>
          </p:grpSpPr>
          <p:pic>
            <p:nvPicPr>
              <p:cNvPr id="19" name="Billede 18"/>
              <p:cNvPicPr>
                <a:picLocks noChangeAspect="1"/>
              </p:cNvPicPr>
              <p:nvPr userDrawn="1"/>
            </p:nvPicPr>
            <p:blipFill>
              <a:blip r:embed="rId5"/>
              <a:stretch>
                <a:fillRect/>
              </a:stretch>
            </p:blipFill>
            <p:spPr>
              <a:xfrm>
                <a:off x="2606487" y="4498661"/>
                <a:ext cx="196622" cy="181061"/>
              </a:xfrm>
              <a:prstGeom prst="rect">
                <a:avLst/>
              </a:prstGeom>
            </p:spPr>
          </p:pic>
          <p:sp>
            <p:nvSpPr>
              <p:cNvPr id="20" name="Tekstfelt 19"/>
              <p:cNvSpPr txBox="1"/>
              <p:nvPr userDrawn="1"/>
            </p:nvSpPr>
            <p:spPr>
              <a:xfrm>
                <a:off x="2782451" y="4466081"/>
                <a:ext cx="2380814" cy="246221"/>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6"/>
                  </a:rPr>
                  <a:t>linkedin.com/</a:t>
                </a:r>
                <a:r>
                  <a:rPr lang="da-DK" sz="800" i="1" u="sng" kern="1200" err="1">
                    <a:solidFill>
                      <a:schemeClr val="tx1"/>
                    </a:solidFill>
                    <a:effectLst/>
                    <a:latin typeface="+mn-lt"/>
                    <a:ea typeface="+mn-ea"/>
                    <a:cs typeface="+mn-cs"/>
                    <a:hlinkClick r:id="rId6"/>
                  </a:rPr>
                  <a:t>company</a:t>
                </a:r>
                <a:r>
                  <a:rPr lang="da-DK" sz="800" i="1" u="sng" kern="1200">
                    <a:solidFill>
                      <a:schemeClr val="tx1"/>
                    </a:solidFill>
                    <a:effectLst/>
                    <a:latin typeface="+mn-lt"/>
                    <a:ea typeface="+mn-ea"/>
                    <a:cs typeface="+mn-cs"/>
                    <a:hlinkClick r:id="rId6"/>
                  </a:rPr>
                  <a:t>/</a:t>
                </a:r>
                <a:r>
                  <a:rPr lang="da-DK" sz="800" i="1" u="sng" kern="1200" err="1">
                    <a:solidFill>
                      <a:schemeClr val="tx1"/>
                    </a:solidFill>
                    <a:effectLst/>
                    <a:latin typeface="+mn-lt"/>
                    <a:ea typeface="+mn-ea"/>
                    <a:cs typeface="+mn-cs"/>
                    <a:hlinkClick r:id="rId6"/>
                  </a:rPr>
                  <a:t>enversion</a:t>
                </a:r>
                <a:endParaRPr lang="da-DK" sz="800" i="1" kern="1200">
                  <a:solidFill>
                    <a:schemeClr val="tx1"/>
                  </a:solidFill>
                  <a:effectLst/>
                  <a:latin typeface="+mn-lt"/>
                  <a:ea typeface="+mn-ea"/>
                  <a:cs typeface="+mn-cs"/>
                </a:endParaRPr>
              </a:p>
              <a:p>
                <a:endParaRPr lang="da-DK" sz="200"/>
              </a:p>
            </p:txBody>
          </p:sp>
        </p:grpSp>
        <p:grpSp>
          <p:nvGrpSpPr>
            <p:cNvPr id="16" name="Gruppe 15"/>
            <p:cNvGrpSpPr/>
            <p:nvPr userDrawn="1"/>
          </p:nvGrpSpPr>
          <p:grpSpPr>
            <a:xfrm>
              <a:off x="2579817" y="4673017"/>
              <a:ext cx="2168597" cy="295422"/>
              <a:chOff x="2579817" y="4673017"/>
              <a:chExt cx="2168597" cy="295422"/>
            </a:xfrm>
          </p:grpSpPr>
          <p:pic>
            <p:nvPicPr>
              <p:cNvPr id="17" name="Billede 16"/>
              <p:cNvPicPr>
                <a:picLocks noChangeAspect="1"/>
              </p:cNvPicPr>
              <p:nvPr userDrawn="1"/>
            </p:nvPicPr>
            <p:blipFill>
              <a:blip r:embed="rId7"/>
              <a:stretch>
                <a:fillRect/>
              </a:stretch>
            </p:blipFill>
            <p:spPr>
              <a:xfrm>
                <a:off x="2579817" y="4690309"/>
                <a:ext cx="278130" cy="278130"/>
              </a:xfrm>
              <a:prstGeom prst="rect">
                <a:avLst/>
              </a:prstGeom>
            </p:spPr>
          </p:pic>
          <p:sp>
            <p:nvSpPr>
              <p:cNvPr id="18" name="Tekstfelt 17"/>
              <p:cNvSpPr txBox="1"/>
              <p:nvPr userDrawn="1"/>
            </p:nvSpPr>
            <p:spPr>
              <a:xfrm>
                <a:off x="2782451" y="4673017"/>
                <a:ext cx="1965963" cy="230832"/>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8"/>
                  </a:rPr>
                  <a:t>twitter.com/</a:t>
                </a:r>
                <a:r>
                  <a:rPr lang="da-DK" sz="800" i="1" u="sng" kern="1200" err="1">
                    <a:solidFill>
                      <a:schemeClr val="tx1"/>
                    </a:solidFill>
                    <a:effectLst/>
                    <a:latin typeface="+mn-lt"/>
                    <a:ea typeface="+mn-ea"/>
                    <a:cs typeface="+mn-cs"/>
                    <a:hlinkClick r:id="rId8"/>
                  </a:rPr>
                  <a:t>enversion</a:t>
                </a:r>
                <a:endParaRPr lang="da-DK" sz="800" i="1" kern="1200">
                  <a:solidFill>
                    <a:schemeClr val="tx1"/>
                  </a:solidFill>
                  <a:effectLst/>
                  <a:latin typeface="+mn-lt"/>
                  <a:ea typeface="+mn-ea"/>
                  <a:cs typeface="+mn-cs"/>
                </a:endParaRPr>
              </a:p>
              <a:p>
                <a:endParaRPr lang="da-DK" sz="100"/>
              </a:p>
            </p:txBody>
          </p:sp>
        </p:grpSp>
      </p:grpSp>
    </p:spTree>
    <p:extLst>
      <p:ext uri="{BB962C8B-B14F-4D97-AF65-F5344CB8AC3E}">
        <p14:creationId xmlns:p14="http://schemas.microsoft.com/office/powerpoint/2010/main" val="620093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l">
              <a:defRPr/>
            </a:lvl1pPr>
          </a:lstStyle>
          <a:p>
            <a:r>
              <a:rPr lang="da-DK"/>
              <a:t>Skriv overskrift</a:t>
            </a:r>
          </a:p>
        </p:txBody>
      </p:sp>
      <p:sp>
        <p:nvSpPr>
          <p:cNvPr id="3" name="Pladsholder til indhold 2"/>
          <p:cNvSpPr>
            <a:spLocks noGrp="1"/>
          </p:cNvSpPr>
          <p:nvPr>
            <p:ph idx="1" hasCustomPrompt="1"/>
          </p:nvPr>
        </p:nvSpPr>
        <p:spPr/>
        <p:txBody>
          <a:bodyPr>
            <a:normAutofit/>
          </a:bodyPr>
          <a:lstStyle>
            <a:lvl1pPr>
              <a:defRPr sz="2400"/>
            </a:lvl1pPr>
            <a:lvl2pPr>
              <a:defRPr sz="2000"/>
            </a:lvl2pPr>
            <a:lvl3pPr>
              <a:defRPr sz="1800"/>
            </a:lvl3pPr>
            <a:lvl4pPr>
              <a:defRPr sz="1600"/>
            </a:lvl4pPr>
            <a:lvl5pPr>
              <a:defRPr sz="1600"/>
            </a:lvl5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84314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l">
              <a:defRPr/>
            </a:lvl1pPr>
          </a:lstStyle>
          <a:p>
            <a:r>
              <a:rPr lang="da-DK"/>
              <a:t>Skriv overskrift</a:t>
            </a:r>
          </a:p>
        </p:txBody>
      </p:sp>
      <p:sp>
        <p:nvSpPr>
          <p:cNvPr id="3" name="Pladsholder til indhold 2"/>
          <p:cNvSpPr>
            <a:spLocks noGrp="1"/>
          </p:cNvSpPr>
          <p:nvPr>
            <p:ph idx="1" hasCustomPrompt="1"/>
          </p:nvPr>
        </p:nvSpPr>
        <p:spPr/>
        <p:txBody>
          <a:bodyPr>
            <a:normAutofit/>
          </a:bodyPr>
          <a:lstStyle>
            <a:lvl1pPr>
              <a:defRPr sz="2400"/>
            </a:lvl1pPr>
            <a:lvl2pPr>
              <a:defRPr sz="2000"/>
            </a:lvl2pPr>
            <a:lvl3pPr>
              <a:defRPr sz="1800"/>
            </a:lvl3pPr>
            <a:lvl4pPr>
              <a:defRPr sz="1600"/>
            </a:lvl4pPr>
            <a:lvl5pPr>
              <a:defRPr sz="1600"/>
            </a:lvl5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843142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7" name="Rektangel 6"/>
          <p:cNvSpPr/>
          <p:nvPr userDrawn="1"/>
        </p:nvSpPr>
        <p:spPr>
          <a:xfrm>
            <a:off x="0" y="1689177"/>
            <a:ext cx="9143999" cy="1316831"/>
          </a:xfrm>
          <a:prstGeom prst="rect">
            <a:avLst/>
          </a:prstGeom>
          <a:solidFill>
            <a:srgbClr val="898D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effectLst/>
            </a:endParaRPr>
          </a:p>
        </p:txBody>
      </p:sp>
      <p:sp>
        <p:nvSpPr>
          <p:cNvPr id="8" name="Titel 1"/>
          <p:cNvSpPr>
            <a:spLocks noGrp="1"/>
          </p:cNvSpPr>
          <p:nvPr>
            <p:ph type="ctrTitle" hasCustomPrompt="1"/>
          </p:nvPr>
        </p:nvSpPr>
        <p:spPr>
          <a:xfrm>
            <a:off x="454025" y="1689179"/>
            <a:ext cx="8232775" cy="1316831"/>
          </a:xfrm>
          <a:noFill/>
          <a:ln>
            <a:noFill/>
          </a:ln>
        </p:spPr>
        <p:txBody>
          <a:bodyPr/>
          <a:lstStyle>
            <a:lvl1pPr>
              <a:defRPr b="0">
                <a:solidFill>
                  <a:schemeClr val="bg1"/>
                </a:solidFill>
              </a:defRPr>
            </a:lvl1pPr>
          </a:lstStyle>
          <a:p>
            <a:r>
              <a:rPr lang="da-DK"/>
              <a:t>Skriv afsnitsoverskrift</a:t>
            </a:r>
          </a:p>
        </p:txBody>
      </p:sp>
      <p:sp>
        <p:nvSpPr>
          <p:cNvPr id="9" name="Undertitel 2"/>
          <p:cNvSpPr>
            <a:spLocks noGrp="1"/>
          </p:cNvSpPr>
          <p:nvPr>
            <p:ph type="subTitle" idx="1" hasCustomPrompt="1"/>
          </p:nvPr>
        </p:nvSpPr>
        <p:spPr>
          <a:xfrm>
            <a:off x="1371600" y="3006010"/>
            <a:ext cx="6400800" cy="1314450"/>
          </a:xfrm>
        </p:spPr>
        <p:txBody>
          <a:bodyPr>
            <a:normAutofit/>
          </a:bodyPr>
          <a:lstStyle>
            <a:lvl1pPr marL="0" indent="0" algn="ctr">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Skriv evt. underoverskrift</a:t>
            </a:r>
          </a:p>
        </p:txBody>
      </p:sp>
    </p:spTree>
    <p:extLst>
      <p:ext uri="{BB962C8B-B14F-4D97-AF65-F5344CB8AC3E}">
        <p14:creationId xmlns:p14="http://schemas.microsoft.com/office/powerpoint/2010/main" val="3235319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sp>
        <p:nvSpPr>
          <p:cNvPr id="7" name="Rektangel 6"/>
          <p:cNvSpPr/>
          <p:nvPr userDrawn="1"/>
        </p:nvSpPr>
        <p:spPr>
          <a:xfrm>
            <a:off x="0" y="1689177"/>
            <a:ext cx="9143999" cy="1316831"/>
          </a:xfrm>
          <a:prstGeom prst="rect">
            <a:avLst/>
          </a:prstGeom>
          <a:solidFill>
            <a:srgbClr val="898D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effectLst/>
            </a:endParaRPr>
          </a:p>
        </p:txBody>
      </p:sp>
      <p:sp>
        <p:nvSpPr>
          <p:cNvPr id="8" name="Titel 1"/>
          <p:cNvSpPr>
            <a:spLocks noGrp="1"/>
          </p:cNvSpPr>
          <p:nvPr>
            <p:ph type="ctrTitle" hasCustomPrompt="1"/>
          </p:nvPr>
        </p:nvSpPr>
        <p:spPr>
          <a:xfrm>
            <a:off x="454025" y="1689179"/>
            <a:ext cx="8232775" cy="1316831"/>
          </a:xfrm>
          <a:noFill/>
          <a:ln>
            <a:noFill/>
          </a:ln>
        </p:spPr>
        <p:txBody>
          <a:bodyPr/>
          <a:lstStyle>
            <a:lvl1pPr>
              <a:defRPr b="0">
                <a:solidFill>
                  <a:schemeClr val="bg1"/>
                </a:solidFill>
              </a:defRPr>
            </a:lvl1pPr>
          </a:lstStyle>
          <a:p>
            <a:r>
              <a:rPr lang="da-DK"/>
              <a:t>Skriv afsnitsoverskrift</a:t>
            </a:r>
          </a:p>
        </p:txBody>
      </p:sp>
      <p:sp>
        <p:nvSpPr>
          <p:cNvPr id="9" name="Undertitel 2"/>
          <p:cNvSpPr>
            <a:spLocks noGrp="1"/>
          </p:cNvSpPr>
          <p:nvPr>
            <p:ph type="subTitle" idx="1" hasCustomPrompt="1"/>
          </p:nvPr>
        </p:nvSpPr>
        <p:spPr>
          <a:xfrm>
            <a:off x="1371600" y="3006010"/>
            <a:ext cx="6400800" cy="1314450"/>
          </a:xfrm>
        </p:spPr>
        <p:txBody>
          <a:bodyPr>
            <a:normAutofit/>
          </a:bodyPr>
          <a:lstStyle>
            <a:lvl1pPr marL="0" indent="0" algn="ctr">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Skriv evt. underoverskrift</a:t>
            </a:r>
          </a:p>
        </p:txBody>
      </p:sp>
    </p:spTree>
    <p:extLst>
      <p:ext uri="{BB962C8B-B14F-4D97-AF65-F5344CB8AC3E}">
        <p14:creationId xmlns:p14="http://schemas.microsoft.com/office/powerpoint/2010/main" val="3235319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l">
              <a:defRPr/>
            </a:lvl1pPr>
          </a:lstStyle>
          <a:p>
            <a:r>
              <a:rPr lang="da-DK"/>
              <a:t>Skriv overskrift</a:t>
            </a:r>
          </a:p>
        </p:txBody>
      </p:sp>
      <p:sp>
        <p:nvSpPr>
          <p:cNvPr id="3" name="Pladsholder til indhold 2"/>
          <p:cNvSpPr>
            <a:spLocks noGrp="1"/>
          </p:cNvSpPr>
          <p:nvPr>
            <p:ph sz="half" idx="1" hasCustomPrompt="1"/>
          </p:nvPr>
        </p:nvSpPr>
        <p:spPr>
          <a:xfrm>
            <a:off x="457200" y="1200151"/>
            <a:ext cx="4038600" cy="3394472"/>
          </a:xfrm>
          <a:noFill/>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hasCustomPrompt="1"/>
          </p:nvPr>
        </p:nvSpPr>
        <p:spPr>
          <a:xfrm>
            <a:off x="4648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28477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l">
              <a:defRPr/>
            </a:lvl1pPr>
          </a:lstStyle>
          <a:p>
            <a:r>
              <a:rPr lang="da-DK"/>
              <a:t>Skriv overskrift</a:t>
            </a:r>
          </a:p>
        </p:txBody>
      </p:sp>
      <p:sp>
        <p:nvSpPr>
          <p:cNvPr id="3" name="Pladsholder til indhold 2"/>
          <p:cNvSpPr>
            <a:spLocks noGrp="1"/>
          </p:cNvSpPr>
          <p:nvPr>
            <p:ph sz="half" idx="1" hasCustomPrompt="1"/>
          </p:nvPr>
        </p:nvSpPr>
        <p:spPr>
          <a:xfrm>
            <a:off x="457200" y="1200151"/>
            <a:ext cx="4038600" cy="3394472"/>
          </a:xfrm>
          <a:noFill/>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hasCustomPrompt="1"/>
          </p:nvPr>
        </p:nvSpPr>
        <p:spPr>
          <a:xfrm>
            <a:off x="4648200" y="1200151"/>
            <a:ext cx="4038600" cy="339447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a-DK"/>
              <a:t>Skriv første bullet-punkt</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28477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n overskrift - med logo">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935F56-245B-4865-BB19-7C3A6FEA1DBA}"/>
              </a:ext>
            </a:extLst>
          </p:cNvPr>
          <p:cNvSpPr>
            <a:spLocks noGrp="1"/>
          </p:cNvSpPr>
          <p:nvPr>
            <p:ph type="title" hasCustomPrompt="1"/>
          </p:nvPr>
        </p:nvSpPr>
        <p:spPr/>
        <p:txBody>
          <a:bodyPr/>
          <a:lstStyle>
            <a:lvl1pPr>
              <a:defRPr/>
            </a:lvl1pPr>
          </a:lstStyle>
          <a:p>
            <a:r>
              <a:rPr lang="da-DK"/>
              <a:t>Skriv overskrift</a:t>
            </a:r>
          </a:p>
        </p:txBody>
      </p:sp>
    </p:spTree>
    <p:extLst>
      <p:ext uri="{BB962C8B-B14F-4D97-AF65-F5344CB8AC3E}">
        <p14:creationId xmlns:p14="http://schemas.microsoft.com/office/powerpoint/2010/main" val="2949483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un overskrift - med logo">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D935F56-245B-4865-BB19-7C3A6FEA1DBA}"/>
              </a:ext>
            </a:extLst>
          </p:cNvPr>
          <p:cNvSpPr>
            <a:spLocks noGrp="1"/>
          </p:cNvSpPr>
          <p:nvPr>
            <p:ph type="title" hasCustomPrompt="1"/>
          </p:nvPr>
        </p:nvSpPr>
        <p:spPr/>
        <p:txBody>
          <a:bodyPr/>
          <a:lstStyle>
            <a:lvl1pPr>
              <a:defRPr/>
            </a:lvl1pPr>
          </a:lstStyle>
          <a:p>
            <a:r>
              <a:rPr lang="da-DK"/>
              <a:t>Skriv overskrift</a:t>
            </a:r>
          </a:p>
        </p:txBody>
      </p:sp>
    </p:spTree>
    <p:extLst>
      <p:ext uri="{BB962C8B-B14F-4D97-AF65-F5344CB8AC3E}">
        <p14:creationId xmlns:p14="http://schemas.microsoft.com/office/powerpoint/2010/main" val="2949483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slide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3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 slide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31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 om Enver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AF0DDE5-6CAB-4A1E-9B4B-45029FDA3FAD}"/>
              </a:ext>
            </a:extLst>
          </p:cNvPr>
          <p:cNvPicPr>
            <a:picLocks noChangeAspect="1"/>
          </p:cNvPicPr>
          <p:nvPr userDrawn="1"/>
        </p:nvPicPr>
        <p:blipFill>
          <a:blip r:embed="rId2"/>
          <a:stretch>
            <a:fillRect/>
          </a:stretch>
        </p:blipFill>
        <p:spPr>
          <a:xfrm>
            <a:off x="-540296" y="-12364"/>
            <a:ext cx="9684296" cy="5164297"/>
          </a:xfrm>
          <a:prstGeom prst="rect">
            <a:avLst/>
          </a:prstGeom>
        </p:spPr>
      </p:pic>
      <p:grpSp>
        <p:nvGrpSpPr>
          <p:cNvPr id="3" name="Grupper 6">
            <a:extLst>
              <a:ext uri="{FF2B5EF4-FFF2-40B4-BE49-F238E27FC236}">
                <a16:creationId xmlns:a16="http://schemas.microsoft.com/office/drawing/2014/main" id="{F1CB771D-E886-4705-BBE3-85332AA7E6F8}"/>
              </a:ext>
            </a:extLst>
          </p:cNvPr>
          <p:cNvGrpSpPr/>
          <p:nvPr userDrawn="1"/>
        </p:nvGrpSpPr>
        <p:grpSpPr>
          <a:xfrm>
            <a:off x="0" y="1063229"/>
            <a:ext cx="9138685" cy="2871957"/>
            <a:chOff x="8167" y="1063229"/>
            <a:chExt cx="9135833" cy="2871957"/>
          </a:xfrm>
        </p:grpSpPr>
        <p:sp>
          <p:nvSpPr>
            <p:cNvPr id="4" name="Rektangel 3">
              <a:extLst>
                <a:ext uri="{FF2B5EF4-FFF2-40B4-BE49-F238E27FC236}">
                  <a16:creationId xmlns:a16="http://schemas.microsoft.com/office/drawing/2014/main" id="{B589717A-61FB-46CF-94B7-6B35E6617113}"/>
                </a:ext>
              </a:extLst>
            </p:cNvPr>
            <p:cNvSpPr/>
            <p:nvPr/>
          </p:nvSpPr>
          <p:spPr>
            <a:xfrm>
              <a:off x="8167" y="1063229"/>
              <a:ext cx="9135833" cy="2871957"/>
            </a:xfrm>
            <a:prstGeom prst="rect">
              <a:avLst/>
            </a:prstGeom>
            <a:solidFill>
              <a:srgbClr val="08131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5">
              <a:extLst>
                <a:ext uri="{FF2B5EF4-FFF2-40B4-BE49-F238E27FC236}">
                  <a16:creationId xmlns:a16="http://schemas.microsoft.com/office/drawing/2014/main" id="{75E3479D-95AA-4761-8A8F-596B6154F11E}"/>
                </a:ext>
              </a:extLst>
            </p:cNvPr>
            <p:cNvSpPr txBox="1">
              <a:spLocks/>
            </p:cNvSpPr>
            <p:nvPr/>
          </p:nvSpPr>
          <p:spPr>
            <a:xfrm>
              <a:off x="457201" y="1185379"/>
              <a:ext cx="8523514" cy="2188541"/>
            </a:xfrm>
            <a:prstGeom prst="rect">
              <a:avLst/>
            </a:prstGeom>
            <a:no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800">
                  <a:solidFill>
                    <a:prstClr val="white"/>
                  </a:solidFill>
                  <a:effectLst>
                    <a:outerShdw blurRad="50800" dist="38100" dir="2700000" algn="tl" rotWithShape="0">
                      <a:prstClr val="black">
                        <a:alpha val="40000"/>
                      </a:prstClr>
                    </a:outerShdw>
                  </a:effectLst>
                </a:rPr>
                <a:t>28 passionerede ildsjæle (+ specialestuderende) </a:t>
              </a:r>
            </a:p>
            <a:p>
              <a:r>
                <a:rPr lang="da-DK">
                  <a:solidFill>
                    <a:prstClr val="white"/>
                  </a:solidFill>
                  <a:effectLst>
                    <a:outerShdw blurRad="50800" dist="38100" dir="2700000" algn="tl" rotWithShape="0">
                      <a:prstClr val="black">
                        <a:alpha val="40000"/>
                      </a:prstClr>
                    </a:outerShdw>
                  </a:effectLst>
                </a:rPr>
                <a:t>Sundhedsteknologer (ingeniører i sundhedsvidenskab)</a:t>
              </a:r>
            </a:p>
            <a:p>
              <a:r>
                <a:rPr lang="da-DK">
                  <a:solidFill>
                    <a:prstClr val="white"/>
                  </a:solidFill>
                  <a:effectLst>
                    <a:outerShdw blurRad="50800" dist="38100" dir="2700000" algn="tl" rotWithShape="0">
                      <a:prstClr val="black">
                        <a:alpha val="40000"/>
                      </a:prstClr>
                    </a:outerShdw>
                  </a:effectLst>
                </a:rPr>
                <a:t>Specialister i maskinlæring og kunstig intelligens</a:t>
              </a:r>
            </a:p>
            <a:p>
              <a:r>
                <a:rPr lang="da-DK">
                  <a:solidFill>
                    <a:prstClr val="white"/>
                  </a:solidFill>
                  <a:effectLst>
                    <a:outerShdw blurRad="50800" dist="38100" dir="2700000" algn="tl" rotWithShape="0">
                      <a:prstClr val="black">
                        <a:alpha val="40000"/>
                      </a:prstClr>
                    </a:outerShdw>
                  </a:effectLst>
                </a:rPr>
                <a:t>Software-ingeniører / programmører</a:t>
              </a:r>
            </a:p>
            <a:p>
              <a:pPr marL="0" indent="0">
                <a:buNone/>
              </a:pPr>
              <a:endParaRPr lang="da-DK" sz="1400">
                <a:solidFill>
                  <a:prstClr val="white"/>
                </a:solidFill>
                <a:effectLst>
                  <a:outerShdw blurRad="50800" dist="38100" dir="2700000" algn="tl" rotWithShape="0">
                    <a:prstClr val="black">
                      <a:alpha val="40000"/>
                    </a:prstClr>
                  </a:outerShdw>
                </a:effectLst>
              </a:endParaRPr>
            </a:p>
            <a:p>
              <a:pPr marL="0" indent="0">
                <a:buNone/>
              </a:pPr>
              <a:r>
                <a:rPr lang="da-DK" sz="2800" b="1">
                  <a:solidFill>
                    <a:prstClr val="white"/>
                  </a:solidFill>
                  <a:effectLst>
                    <a:outerShdw blurRad="50800" dist="38100" dir="2700000" algn="tl" rotWithShape="0">
                      <a:prstClr val="black">
                        <a:alpha val="40000"/>
                      </a:prstClr>
                    </a:outerShdw>
                  </a:effectLst>
                </a:rPr>
                <a:t>Mission: Bedre, gladere og længere liv </a:t>
              </a:r>
              <a:r>
                <a:rPr lang="da-DK" sz="2800">
                  <a:solidFill>
                    <a:prstClr val="white"/>
                  </a:solidFill>
                  <a:effectLst>
                    <a:outerShdw blurRad="50800" dist="38100" dir="2700000" algn="tl" rotWithShape="0">
                      <a:prstClr val="black">
                        <a:alpha val="40000"/>
                      </a:prstClr>
                    </a:outerShdw>
                  </a:effectLst>
                </a:rPr>
                <a:t>		</a:t>
              </a:r>
            </a:p>
          </p:txBody>
        </p:sp>
      </p:grpSp>
    </p:spTree>
    <p:extLst>
      <p:ext uri="{BB962C8B-B14F-4D97-AF65-F5344CB8AC3E}">
        <p14:creationId xmlns:p14="http://schemas.microsoft.com/office/powerpoint/2010/main" val="250175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ort om Enver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AF0DDE5-6CAB-4A1E-9B4B-45029FDA3FAD}"/>
              </a:ext>
            </a:extLst>
          </p:cNvPr>
          <p:cNvPicPr>
            <a:picLocks noChangeAspect="1"/>
          </p:cNvPicPr>
          <p:nvPr userDrawn="1"/>
        </p:nvPicPr>
        <p:blipFill>
          <a:blip r:embed="rId2"/>
          <a:stretch>
            <a:fillRect/>
          </a:stretch>
        </p:blipFill>
        <p:spPr>
          <a:xfrm>
            <a:off x="-540296" y="-12364"/>
            <a:ext cx="9684296" cy="5164297"/>
          </a:xfrm>
          <a:prstGeom prst="rect">
            <a:avLst/>
          </a:prstGeom>
        </p:spPr>
      </p:pic>
      <p:grpSp>
        <p:nvGrpSpPr>
          <p:cNvPr id="3" name="Grupper 6">
            <a:extLst>
              <a:ext uri="{FF2B5EF4-FFF2-40B4-BE49-F238E27FC236}">
                <a16:creationId xmlns:a16="http://schemas.microsoft.com/office/drawing/2014/main" id="{F1CB771D-E886-4705-BBE3-85332AA7E6F8}"/>
              </a:ext>
            </a:extLst>
          </p:cNvPr>
          <p:cNvGrpSpPr/>
          <p:nvPr userDrawn="1"/>
        </p:nvGrpSpPr>
        <p:grpSpPr>
          <a:xfrm>
            <a:off x="0" y="1063229"/>
            <a:ext cx="9138685" cy="2871957"/>
            <a:chOff x="8167" y="1063229"/>
            <a:chExt cx="9135833" cy="2871957"/>
          </a:xfrm>
        </p:grpSpPr>
        <p:sp>
          <p:nvSpPr>
            <p:cNvPr id="4" name="Rektangel 3">
              <a:extLst>
                <a:ext uri="{FF2B5EF4-FFF2-40B4-BE49-F238E27FC236}">
                  <a16:creationId xmlns:a16="http://schemas.microsoft.com/office/drawing/2014/main" id="{B589717A-61FB-46CF-94B7-6B35E6617113}"/>
                </a:ext>
              </a:extLst>
            </p:cNvPr>
            <p:cNvSpPr/>
            <p:nvPr/>
          </p:nvSpPr>
          <p:spPr>
            <a:xfrm>
              <a:off x="8167" y="1063229"/>
              <a:ext cx="9135833" cy="2871957"/>
            </a:xfrm>
            <a:prstGeom prst="rect">
              <a:avLst/>
            </a:prstGeom>
            <a:solidFill>
              <a:srgbClr val="081318">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5">
              <a:extLst>
                <a:ext uri="{FF2B5EF4-FFF2-40B4-BE49-F238E27FC236}">
                  <a16:creationId xmlns:a16="http://schemas.microsoft.com/office/drawing/2014/main" id="{75E3479D-95AA-4761-8A8F-596B6154F11E}"/>
                </a:ext>
              </a:extLst>
            </p:cNvPr>
            <p:cNvSpPr txBox="1">
              <a:spLocks/>
            </p:cNvSpPr>
            <p:nvPr/>
          </p:nvSpPr>
          <p:spPr>
            <a:xfrm>
              <a:off x="457201" y="1185379"/>
              <a:ext cx="8523514" cy="2188541"/>
            </a:xfrm>
            <a:prstGeom prst="rect">
              <a:avLst/>
            </a:prstGeom>
            <a:noFill/>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800">
                  <a:solidFill>
                    <a:prstClr val="white"/>
                  </a:solidFill>
                  <a:effectLst>
                    <a:outerShdw blurRad="50800" dist="38100" dir="2700000" algn="tl" rotWithShape="0">
                      <a:prstClr val="black">
                        <a:alpha val="40000"/>
                      </a:prstClr>
                    </a:outerShdw>
                  </a:effectLst>
                </a:rPr>
                <a:t>28 passionerede ildsjæle (+ specialestuderende) </a:t>
              </a:r>
            </a:p>
            <a:p>
              <a:r>
                <a:rPr lang="da-DK">
                  <a:solidFill>
                    <a:prstClr val="white"/>
                  </a:solidFill>
                  <a:effectLst>
                    <a:outerShdw blurRad="50800" dist="38100" dir="2700000" algn="tl" rotWithShape="0">
                      <a:prstClr val="black">
                        <a:alpha val="40000"/>
                      </a:prstClr>
                    </a:outerShdw>
                  </a:effectLst>
                </a:rPr>
                <a:t>Sundhedsteknologer (ingeniører i sundhedsvidenskab)</a:t>
              </a:r>
            </a:p>
            <a:p>
              <a:r>
                <a:rPr lang="da-DK">
                  <a:solidFill>
                    <a:prstClr val="white"/>
                  </a:solidFill>
                  <a:effectLst>
                    <a:outerShdw blurRad="50800" dist="38100" dir="2700000" algn="tl" rotWithShape="0">
                      <a:prstClr val="black">
                        <a:alpha val="40000"/>
                      </a:prstClr>
                    </a:outerShdw>
                  </a:effectLst>
                </a:rPr>
                <a:t>Specialister i maskinlæring og kunstig intelligens</a:t>
              </a:r>
            </a:p>
            <a:p>
              <a:r>
                <a:rPr lang="da-DK">
                  <a:solidFill>
                    <a:prstClr val="white"/>
                  </a:solidFill>
                  <a:effectLst>
                    <a:outerShdw blurRad="50800" dist="38100" dir="2700000" algn="tl" rotWithShape="0">
                      <a:prstClr val="black">
                        <a:alpha val="40000"/>
                      </a:prstClr>
                    </a:outerShdw>
                  </a:effectLst>
                </a:rPr>
                <a:t>Software-ingeniører / programmører</a:t>
              </a:r>
            </a:p>
            <a:p>
              <a:pPr marL="0" indent="0">
                <a:buNone/>
              </a:pPr>
              <a:endParaRPr lang="da-DK" sz="1400">
                <a:solidFill>
                  <a:prstClr val="white"/>
                </a:solidFill>
                <a:effectLst>
                  <a:outerShdw blurRad="50800" dist="38100" dir="2700000" algn="tl" rotWithShape="0">
                    <a:prstClr val="black">
                      <a:alpha val="40000"/>
                    </a:prstClr>
                  </a:outerShdw>
                </a:effectLst>
              </a:endParaRPr>
            </a:p>
            <a:p>
              <a:pPr marL="0" indent="0">
                <a:buNone/>
              </a:pPr>
              <a:r>
                <a:rPr lang="da-DK" sz="2800" b="1">
                  <a:solidFill>
                    <a:prstClr val="white"/>
                  </a:solidFill>
                  <a:effectLst>
                    <a:outerShdw blurRad="50800" dist="38100" dir="2700000" algn="tl" rotWithShape="0">
                      <a:prstClr val="black">
                        <a:alpha val="40000"/>
                      </a:prstClr>
                    </a:outerShdw>
                  </a:effectLst>
                </a:rPr>
                <a:t>Mission: Bedre, gladere og længere liv </a:t>
              </a:r>
              <a:r>
                <a:rPr lang="da-DK" sz="2800">
                  <a:solidFill>
                    <a:prstClr val="white"/>
                  </a:solidFill>
                  <a:effectLst>
                    <a:outerShdw blurRad="50800" dist="38100" dir="2700000" algn="tl" rotWithShape="0">
                      <a:prstClr val="black">
                        <a:alpha val="40000"/>
                      </a:prstClr>
                    </a:outerShdw>
                  </a:effectLst>
                </a:rPr>
                <a:t>		</a:t>
              </a:r>
            </a:p>
          </p:txBody>
        </p:sp>
      </p:grpSp>
    </p:spTree>
    <p:extLst>
      <p:ext uri="{BB962C8B-B14F-4D97-AF65-F5344CB8AC3E}">
        <p14:creationId xmlns:p14="http://schemas.microsoft.com/office/powerpoint/2010/main" val="250175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m Enversio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37F0B6C-56AE-474D-849F-AEFC122E451D}"/>
              </a:ext>
            </a:extLst>
          </p:cNvPr>
          <p:cNvSpPr/>
          <p:nvPr userDrawn="1"/>
        </p:nvSpPr>
        <p:spPr>
          <a:xfrm>
            <a:off x="-478971" y="1393371"/>
            <a:ext cx="10334171" cy="242388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Rectangle 1">
            <a:extLst>
              <a:ext uri="{FF2B5EF4-FFF2-40B4-BE49-F238E27FC236}">
                <a16:creationId xmlns:a16="http://schemas.microsoft.com/office/drawing/2014/main" id="{D7AEED76-57BA-417F-943A-8AA0E107720A}"/>
              </a:ext>
            </a:extLst>
          </p:cNvPr>
          <p:cNvSpPr>
            <a:spLocks noChangeArrowheads="1"/>
          </p:cNvSpPr>
          <p:nvPr userDrawn="1"/>
        </p:nvSpPr>
        <p:spPr bwMode="auto">
          <a:xfrm>
            <a:off x="388257" y="1879253"/>
            <a:ext cx="83674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Calibri" panose="020F0502020204030204" pitchFamily="34" charset="0"/>
              </a:rPr>
              <a:t>Hos Enversion vil vi gøre verden bedre ved hjælpe af data, fordi vi kan. Vi er en flok passionerede mennesker, der er eksperter inden for maskinlæring og kunstig intelligens. Med andre ord, så ved vi en masse om modellering af data, udvikling af algoritmer og om at bygge digitale assistenter. Vi går ikke op i, om det er fakturaer eller journaler, vi bearbejder, men derimod om vores løsninger reelt gør en forskel for vores kunder og for samfundet.</a:t>
            </a:r>
            <a:endParaRPr kumimoji="0" lang="da-DK" altLang="da-DK" sz="1100" b="0" i="0" u="none" strike="noStrike" cap="none" normalizeH="0" baseline="0">
              <a:ln>
                <a:noFill/>
              </a:ln>
              <a:solidFill>
                <a:schemeClr val="bg1"/>
              </a:solidFill>
              <a:effectLst/>
              <a:latin typeface="+mn-lt"/>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Times New Roman" panose="02020603050405020304" pitchFamily="18" charset="0"/>
                <a:cs typeface="Calibri" panose="020F0502020204030204" pitchFamily="34" charset="0"/>
              </a:rPr>
              <a:t> </a:t>
            </a:r>
            <a:endParaRPr kumimoji="0" lang="da-DK" altLang="da-DK" sz="1100" b="0" i="0" u="none" strike="noStrike" cap="none" normalizeH="0" baseline="0">
              <a:ln>
                <a:noFill/>
              </a:ln>
              <a:solidFill>
                <a:schemeClr val="bg1"/>
              </a:solidFill>
              <a:effectLst/>
              <a:latin typeface="+mn-lt"/>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Calibri" panose="020F0502020204030204" pitchFamily="34" charset="0"/>
              </a:rPr>
              <a:t>Vi arbejder for at gøre mennesker og maskiner til stærkere teams. Teams, der supplerer hinanden i at nå frem til de bedste beslutninger. Dét kalder vi for datadreven beslutningsstøtte.</a:t>
            </a:r>
            <a:endParaRPr kumimoji="0" lang="da-DK" altLang="da-DK" sz="1800" b="0" i="0" u="none" strike="noStrike" cap="none" normalizeH="0" baseline="0">
              <a:ln>
                <a:noFill/>
              </a:ln>
              <a:solidFill>
                <a:schemeClr val="bg1"/>
              </a:solidFill>
              <a:effectLst/>
              <a:latin typeface="+mn-lt"/>
            </a:endParaRPr>
          </a:p>
        </p:txBody>
      </p:sp>
    </p:spTree>
    <p:extLst>
      <p:ext uri="{BB962C8B-B14F-4D97-AF65-F5344CB8AC3E}">
        <p14:creationId xmlns:p14="http://schemas.microsoft.com/office/powerpoint/2010/main" val="42058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m Enversio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37F0B6C-56AE-474D-849F-AEFC122E451D}"/>
              </a:ext>
            </a:extLst>
          </p:cNvPr>
          <p:cNvSpPr/>
          <p:nvPr userDrawn="1"/>
        </p:nvSpPr>
        <p:spPr>
          <a:xfrm>
            <a:off x="-478971" y="1393371"/>
            <a:ext cx="10334171" cy="2423886"/>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5" name="Rectangle 1">
            <a:extLst>
              <a:ext uri="{FF2B5EF4-FFF2-40B4-BE49-F238E27FC236}">
                <a16:creationId xmlns:a16="http://schemas.microsoft.com/office/drawing/2014/main" id="{D7AEED76-57BA-417F-943A-8AA0E107720A}"/>
              </a:ext>
            </a:extLst>
          </p:cNvPr>
          <p:cNvSpPr>
            <a:spLocks noChangeArrowheads="1"/>
          </p:cNvSpPr>
          <p:nvPr userDrawn="1"/>
        </p:nvSpPr>
        <p:spPr bwMode="auto">
          <a:xfrm>
            <a:off x="388257" y="1879253"/>
            <a:ext cx="83674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Calibri" panose="020F0502020204030204" pitchFamily="34" charset="0"/>
              </a:rPr>
              <a:t>Hos Enversion vil vi gøre verden bedre ved hjælpe af data, fordi vi kan. Vi er en flok passionerede mennesker, der er eksperter inden for maskinlæring og kunstig intelligens. Med andre ord, så ved vi en masse om modellering af data, udvikling af algoritmer og om at bygge digitale assistenter. Vi går ikke op i, om det er fakturaer eller journaler, vi bearbejder, men derimod om vores løsninger reelt gør en forskel for vores kunder og for samfundet.</a:t>
            </a:r>
            <a:endParaRPr kumimoji="0" lang="da-DK" altLang="da-DK" sz="1100" b="0" i="0" u="none" strike="noStrike" cap="none" normalizeH="0" baseline="0">
              <a:ln>
                <a:noFill/>
              </a:ln>
              <a:solidFill>
                <a:schemeClr val="bg1"/>
              </a:solidFill>
              <a:effectLst/>
              <a:latin typeface="+mn-lt"/>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Times New Roman" panose="02020603050405020304" pitchFamily="18" charset="0"/>
                <a:cs typeface="Calibri" panose="020F0502020204030204" pitchFamily="34" charset="0"/>
              </a:rPr>
              <a:t> </a:t>
            </a:r>
            <a:endParaRPr kumimoji="0" lang="da-DK" altLang="da-DK" sz="1100" b="0" i="0" u="none" strike="noStrike" cap="none" normalizeH="0" baseline="0">
              <a:ln>
                <a:noFill/>
              </a:ln>
              <a:solidFill>
                <a:schemeClr val="bg1"/>
              </a:solidFill>
              <a:effectLst/>
              <a:latin typeface="+mn-lt"/>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a:ln>
                  <a:noFill/>
                </a:ln>
                <a:solidFill>
                  <a:schemeClr val="bg1"/>
                </a:solidFill>
                <a:effectLst/>
                <a:latin typeface="+mn-lt"/>
                <a:ea typeface="Calibri" panose="020F0502020204030204" pitchFamily="34" charset="0"/>
              </a:rPr>
              <a:t>Vi arbejder for at gøre mennesker og maskiner til stærkere teams. Teams, der supplerer hinanden i at nå frem til de bedste beslutninger. Dét kalder vi for datadreven beslutningsstøtte.</a:t>
            </a:r>
            <a:endParaRPr kumimoji="0" lang="da-DK" altLang="da-DK" sz="1800" b="0" i="0" u="none" strike="noStrike" cap="none" normalizeH="0" baseline="0">
              <a:ln>
                <a:noFill/>
              </a:ln>
              <a:solidFill>
                <a:schemeClr val="bg1"/>
              </a:solidFill>
              <a:effectLst/>
              <a:latin typeface="+mn-lt"/>
            </a:endParaRPr>
          </a:p>
        </p:txBody>
      </p:sp>
    </p:spTree>
    <p:extLst>
      <p:ext uri="{BB962C8B-B14F-4D97-AF65-F5344CB8AC3E}">
        <p14:creationId xmlns:p14="http://schemas.microsoft.com/office/powerpoint/2010/main" val="42058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Afslutningsslide">
    <p:spTree>
      <p:nvGrpSpPr>
        <p:cNvPr id="1" name=""/>
        <p:cNvGrpSpPr/>
        <p:nvPr/>
      </p:nvGrpSpPr>
      <p:grpSpPr>
        <a:xfrm>
          <a:off x="0" y="0"/>
          <a:ext cx="0" cy="0"/>
          <a:chOff x="0" y="0"/>
          <a:chExt cx="0" cy="0"/>
        </a:xfrm>
      </p:grpSpPr>
      <p:sp>
        <p:nvSpPr>
          <p:cNvPr id="7" name="Rektangel 6"/>
          <p:cNvSpPr/>
          <p:nvPr userDrawn="1"/>
        </p:nvSpPr>
        <p:spPr>
          <a:xfrm>
            <a:off x="0" y="1689177"/>
            <a:ext cx="9143999" cy="1316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effectLst/>
            </a:endParaRPr>
          </a:p>
        </p:txBody>
      </p:sp>
      <p:sp>
        <p:nvSpPr>
          <p:cNvPr id="2" name="Titel 1"/>
          <p:cNvSpPr>
            <a:spLocks noGrp="1"/>
          </p:cNvSpPr>
          <p:nvPr>
            <p:ph type="ctrTitle" hasCustomPrompt="1"/>
          </p:nvPr>
        </p:nvSpPr>
        <p:spPr>
          <a:xfrm>
            <a:off x="319713" y="1689179"/>
            <a:ext cx="8472381" cy="1316831"/>
          </a:xfrm>
          <a:noFill/>
          <a:ln>
            <a:noFill/>
          </a:ln>
        </p:spPr>
        <p:txBody>
          <a:bodyPr/>
          <a:lstStyle>
            <a:lvl1pPr>
              <a:defRPr b="0" cap="small" normalizeH="0" baseline="0">
                <a:solidFill>
                  <a:schemeClr val="bg1"/>
                </a:solidFill>
              </a:defRPr>
            </a:lvl1pPr>
          </a:lstStyle>
          <a:p>
            <a:r>
              <a:rPr lang="da-DK"/>
              <a:t>Tak for opmærksomheden</a:t>
            </a:r>
          </a:p>
        </p:txBody>
      </p:sp>
      <p:sp>
        <p:nvSpPr>
          <p:cNvPr id="3" name="Undertitel 2"/>
          <p:cNvSpPr>
            <a:spLocks noGrp="1"/>
          </p:cNvSpPr>
          <p:nvPr>
            <p:ph type="subTitle" idx="1" hasCustomPrompt="1"/>
          </p:nvPr>
        </p:nvSpPr>
        <p:spPr>
          <a:xfrm>
            <a:off x="1371600" y="3128834"/>
            <a:ext cx="6400800" cy="843091"/>
          </a:xfrm>
        </p:spPr>
        <p:txBody>
          <a:bodyPr>
            <a:normAutofit/>
          </a:bodyPr>
          <a:lstStyle>
            <a:lvl1pPr marL="0" indent="0" algn="ctr">
              <a:buNone/>
              <a:defRPr sz="24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Skriv kontaktoplysninger / e-mail</a:t>
            </a:r>
          </a:p>
        </p:txBody>
      </p:sp>
      <p:pic>
        <p:nvPicPr>
          <p:cNvPr id="10" name="Billede 9" descr="EnVersion_mark_RGB.eps"/>
          <p:cNvPicPr>
            <a:picLocks noChangeAspect="1"/>
          </p:cNvPicPr>
          <p:nvPr userDrawn="1"/>
        </p:nvPicPr>
        <p:blipFill rotWithShape="1">
          <a:blip r:embed="rId2">
            <a:extLst>
              <a:ext uri="{28A0092B-C50C-407E-A947-70E740481C1C}">
                <a14:useLocalDpi xmlns:a14="http://schemas.microsoft.com/office/drawing/2010/main" val="0"/>
              </a:ext>
            </a:extLst>
          </a:blip>
          <a:srcRect l="31513" t="22408" r="30400" b="22497"/>
          <a:stretch/>
        </p:blipFill>
        <p:spPr>
          <a:xfrm>
            <a:off x="5949242" y="-638472"/>
            <a:ext cx="3924828" cy="4018747"/>
          </a:xfrm>
          <a:prstGeom prst="rect">
            <a:avLst/>
          </a:prstGeom>
        </p:spPr>
      </p:pic>
      <p:grpSp>
        <p:nvGrpSpPr>
          <p:cNvPr id="29" name="Gruppe 28"/>
          <p:cNvGrpSpPr/>
          <p:nvPr userDrawn="1"/>
        </p:nvGrpSpPr>
        <p:grpSpPr>
          <a:xfrm>
            <a:off x="7131403" y="4416320"/>
            <a:ext cx="2360260" cy="711345"/>
            <a:chOff x="2579817" y="4257094"/>
            <a:chExt cx="2583448" cy="711345"/>
          </a:xfrm>
        </p:grpSpPr>
        <p:grpSp>
          <p:nvGrpSpPr>
            <p:cNvPr id="30" name="Gruppe 29"/>
            <p:cNvGrpSpPr/>
            <p:nvPr userDrawn="1"/>
          </p:nvGrpSpPr>
          <p:grpSpPr>
            <a:xfrm>
              <a:off x="2606487" y="4257094"/>
              <a:ext cx="2507686" cy="215444"/>
              <a:chOff x="2606487" y="4257094"/>
              <a:chExt cx="2507686" cy="215444"/>
            </a:xfrm>
          </p:grpSpPr>
          <p:pic>
            <p:nvPicPr>
              <p:cNvPr id="37" name="Billede 36"/>
              <p:cNvPicPr>
                <a:picLocks noChangeAspect="1"/>
              </p:cNvPicPr>
              <p:nvPr userDrawn="1"/>
            </p:nvPicPr>
            <p:blipFill>
              <a:blip r:embed="rId3"/>
              <a:stretch>
                <a:fillRect/>
              </a:stretch>
            </p:blipFill>
            <p:spPr>
              <a:xfrm>
                <a:off x="2606487" y="4281472"/>
                <a:ext cx="180554" cy="166688"/>
              </a:xfrm>
              <a:prstGeom prst="rect">
                <a:avLst/>
              </a:prstGeom>
            </p:spPr>
          </p:pic>
          <p:sp>
            <p:nvSpPr>
              <p:cNvPr id="38" name="Tekstfelt 37"/>
              <p:cNvSpPr txBox="1"/>
              <p:nvPr userDrawn="1"/>
            </p:nvSpPr>
            <p:spPr>
              <a:xfrm>
                <a:off x="2782452" y="4257094"/>
                <a:ext cx="233172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800" i="1" u="sng" kern="1200">
                    <a:solidFill>
                      <a:schemeClr val="tx1"/>
                    </a:solidFill>
                    <a:effectLst/>
                    <a:latin typeface="+mn-lt"/>
                    <a:ea typeface="+mn-ea"/>
                    <a:cs typeface="+mn-cs"/>
                    <a:hlinkClick r:id="rId4"/>
                  </a:rPr>
                  <a:t>facebook.com/</a:t>
                </a:r>
                <a:r>
                  <a:rPr lang="da-DK" sz="800" i="1" u="sng" kern="1200" err="1">
                    <a:solidFill>
                      <a:schemeClr val="tx1"/>
                    </a:solidFill>
                    <a:effectLst/>
                    <a:latin typeface="+mn-lt"/>
                    <a:ea typeface="+mn-ea"/>
                    <a:cs typeface="+mn-cs"/>
                    <a:hlinkClick r:id="rId4"/>
                  </a:rPr>
                  <a:t>enversiondk</a:t>
                </a:r>
                <a:endParaRPr lang="da-DK" sz="800"/>
              </a:p>
            </p:txBody>
          </p:sp>
        </p:grpSp>
        <p:grpSp>
          <p:nvGrpSpPr>
            <p:cNvPr id="31" name="Gruppe 30"/>
            <p:cNvGrpSpPr/>
            <p:nvPr userDrawn="1"/>
          </p:nvGrpSpPr>
          <p:grpSpPr>
            <a:xfrm>
              <a:off x="2606487" y="4466081"/>
              <a:ext cx="2556778" cy="246221"/>
              <a:chOff x="2606487" y="4466081"/>
              <a:chExt cx="2556778" cy="246221"/>
            </a:xfrm>
          </p:grpSpPr>
          <p:pic>
            <p:nvPicPr>
              <p:cNvPr id="35" name="Billede 34"/>
              <p:cNvPicPr>
                <a:picLocks noChangeAspect="1"/>
              </p:cNvPicPr>
              <p:nvPr userDrawn="1"/>
            </p:nvPicPr>
            <p:blipFill>
              <a:blip r:embed="rId5"/>
              <a:stretch>
                <a:fillRect/>
              </a:stretch>
            </p:blipFill>
            <p:spPr>
              <a:xfrm>
                <a:off x="2606487" y="4498661"/>
                <a:ext cx="196622" cy="181061"/>
              </a:xfrm>
              <a:prstGeom prst="rect">
                <a:avLst/>
              </a:prstGeom>
            </p:spPr>
          </p:pic>
          <p:sp>
            <p:nvSpPr>
              <p:cNvPr id="36" name="Tekstfelt 35"/>
              <p:cNvSpPr txBox="1"/>
              <p:nvPr userDrawn="1"/>
            </p:nvSpPr>
            <p:spPr>
              <a:xfrm>
                <a:off x="2782451" y="4466081"/>
                <a:ext cx="2380814" cy="246221"/>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6"/>
                  </a:rPr>
                  <a:t>linkedin.com/</a:t>
                </a:r>
                <a:r>
                  <a:rPr lang="da-DK" sz="800" i="1" u="sng" kern="1200" err="1">
                    <a:solidFill>
                      <a:schemeClr val="tx1"/>
                    </a:solidFill>
                    <a:effectLst/>
                    <a:latin typeface="+mn-lt"/>
                    <a:ea typeface="+mn-ea"/>
                    <a:cs typeface="+mn-cs"/>
                    <a:hlinkClick r:id="rId6"/>
                  </a:rPr>
                  <a:t>company</a:t>
                </a:r>
                <a:r>
                  <a:rPr lang="da-DK" sz="800" i="1" u="sng" kern="1200">
                    <a:solidFill>
                      <a:schemeClr val="tx1"/>
                    </a:solidFill>
                    <a:effectLst/>
                    <a:latin typeface="+mn-lt"/>
                    <a:ea typeface="+mn-ea"/>
                    <a:cs typeface="+mn-cs"/>
                    <a:hlinkClick r:id="rId6"/>
                  </a:rPr>
                  <a:t>/</a:t>
                </a:r>
                <a:r>
                  <a:rPr lang="da-DK" sz="800" i="1" u="sng" kern="1200" err="1">
                    <a:solidFill>
                      <a:schemeClr val="tx1"/>
                    </a:solidFill>
                    <a:effectLst/>
                    <a:latin typeface="+mn-lt"/>
                    <a:ea typeface="+mn-ea"/>
                    <a:cs typeface="+mn-cs"/>
                    <a:hlinkClick r:id="rId6"/>
                  </a:rPr>
                  <a:t>enversion</a:t>
                </a:r>
                <a:endParaRPr lang="da-DK" sz="800" i="1" kern="1200">
                  <a:solidFill>
                    <a:schemeClr val="tx1"/>
                  </a:solidFill>
                  <a:effectLst/>
                  <a:latin typeface="+mn-lt"/>
                  <a:ea typeface="+mn-ea"/>
                  <a:cs typeface="+mn-cs"/>
                </a:endParaRPr>
              </a:p>
              <a:p>
                <a:endParaRPr lang="da-DK" sz="200"/>
              </a:p>
            </p:txBody>
          </p:sp>
        </p:grpSp>
        <p:grpSp>
          <p:nvGrpSpPr>
            <p:cNvPr id="32" name="Gruppe 31"/>
            <p:cNvGrpSpPr/>
            <p:nvPr userDrawn="1"/>
          </p:nvGrpSpPr>
          <p:grpSpPr>
            <a:xfrm>
              <a:off x="2579817" y="4673017"/>
              <a:ext cx="2168597" cy="295422"/>
              <a:chOff x="2579817" y="4673017"/>
              <a:chExt cx="2168597" cy="295422"/>
            </a:xfrm>
          </p:grpSpPr>
          <p:pic>
            <p:nvPicPr>
              <p:cNvPr id="33" name="Billede 32"/>
              <p:cNvPicPr>
                <a:picLocks noChangeAspect="1"/>
              </p:cNvPicPr>
              <p:nvPr userDrawn="1"/>
            </p:nvPicPr>
            <p:blipFill>
              <a:blip r:embed="rId7"/>
              <a:stretch>
                <a:fillRect/>
              </a:stretch>
            </p:blipFill>
            <p:spPr>
              <a:xfrm>
                <a:off x="2579817" y="4690309"/>
                <a:ext cx="278130" cy="278130"/>
              </a:xfrm>
              <a:prstGeom prst="rect">
                <a:avLst/>
              </a:prstGeom>
            </p:spPr>
          </p:pic>
          <p:sp>
            <p:nvSpPr>
              <p:cNvPr id="34" name="Tekstfelt 33"/>
              <p:cNvSpPr txBox="1"/>
              <p:nvPr userDrawn="1"/>
            </p:nvSpPr>
            <p:spPr>
              <a:xfrm>
                <a:off x="2782451" y="4673017"/>
                <a:ext cx="1965963" cy="230832"/>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8"/>
                  </a:rPr>
                  <a:t>twitter.com/</a:t>
                </a:r>
                <a:r>
                  <a:rPr lang="da-DK" sz="800" i="1" u="sng" kern="1200" err="1">
                    <a:solidFill>
                      <a:schemeClr val="tx1"/>
                    </a:solidFill>
                    <a:effectLst/>
                    <a:latin typeface="+mn-lt"/>
                    <a:ea typeface="+mn-ea"/>
                    <a:cs typeface="+mn-cs"/>
                    <a:hlinkClick r:id="rId8"/>
                  </a:rPr>
                  <a:t>enversion</a:t>
                </a:r>
                <a:endParaRPr lang="da-DK" sz="800" i="1" kern="1200">
                  <a:solidFill>
                    <a:schemeClr val="tx1"/>
                  </a:solidFill>
                  <a:effectLst/>
                  <a:latin typeface="+mn-lt"/>
                  <a:ea typeface="+mn-ea"/>
                  <a:cs typeface="+mn-cs"/>
                </a:endParaRPr>
              </a:p>
              <a:p>
                <a:endParaRPr lang="da-DK" sz="100"/>
              </a:p>
            </p:txBody>
          </p:sp>
        </p:grpSp>
      </p:grpSp>
    </p:spTree>
    <p:extLst>
      <p:ext uri="{BB962C8B-B14F-4D97-AF65-F5344CB8AC3E}">
        <p14:creationId xmlns:p14="http://schemas.microsoft.com/office/powerpoint/2010/main" val="726892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Afslutningsslide">
    <p:spTree>
      <p:nvGrpSpPr>
        <p:cNvPr id="1" name=""/>
        <p:cNvGrpSpPr/>
        <p:nvPr/>
      </p:nvGrpSpPr>
      <p:grpSpPr>
        <a:xfrm>
          <a:off x="0" y="0"/>
          <a:ext cx="0" cy="0"/>
          <a:chOff x="0" y="0"/>
          <a:chExt cx="0" cy="0"/>
        </a:xfrm>
      </p:grpSpPr>
      <p:sp>
        <p:nvSpPr>
          <p:cNvPr id="7" name="Rektangel 6"/>
          <p:cNvSpPr/>
          <p:nvPr userDrawn="1"/>
        </p:nvSpPr>
        <p:spPr>
          <a:xfrm>
            <a:off x="0" y="1689177"/>
            <a:ext cx="9143999" cy="1316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effectLst/>
            </a:endParaRPr>
          </a:p>
        </p:txBody>
      </p:sp>
      <p:sp>
        <p:nvSpPr>
          <p:cNvPr id="2" name="Titel 1"/>
          <p:cNvSpPr>
            <a:spLocks noGrp="1"/>
          </p:cNvSpPr>
          <p:nvPr>
            <p:ph type="ctrTitle" hasCustomPrompt="1"/>
          </p:nvPr>
        </p:nvSpPr>
        <p:spPr>
          <a:xfrm>
            <a:off x="319713" y="1689179"/>
            <a:ext cx="8472381" cy="1316831"/>
          </a:xfrm>
          <a:noFill/>
          <a:ln>
            <a:noFill/>
          </a:ln>
        </p:spPr>
        <p:txBody>
          <a:bodyPr/>
          <a:lstStyle>
            <a:lvl1pPr>
              <a:defRPr b="0" cap="small" normalizeH="0" baseline="0">
                <a:solidFill>
                  <a:schemeClr val="bg1"/>
                </a:solidFill>
              </a:defRPr>
            </a:lvl1pPr>
          </a:lstStyle>
          <a:p>
            <a:r>
              <a:rPr lang="da-DK"/>
              <a:t>Tak for opmærksomheden</a:t>
            </a:r>
          </a:p>
        </p:txBody>
      </p:sp>
      <p:sp>
        <p:nvSpPr>
          <p:cNvPr id="3" name="Undertitel 2"/>
          <p:cNvSpPr>
            <a:spLocks noGrp="1"/>
          </p:cNvSpPr>
          <p:nvPr>
            <p:ph type="subTitle" idx="1" hasCustomPrompt="1"/>
          </p:nvPr>
        </p:nvSpPr>
        <p:spPr>
          <a:xfrm>
            <a:off x="1371600" y="3128834"/>
            <a:ext cx="6400800" cy="843091"/>
          </a:xfrm>
        </p:spPr>
        <p:txBody>
          <a:bodyPr>
            <a:normAutofit/>
          </a:bodyPr>
          <a:lstStyle>
            <a:lvl1pPr marL="0" indent="0" algn="ctr">
              <a:buNone/>
              <a:defRPr sz="24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Skriv kontaktoplysninger / e-mail</a:t>
            </a:r>
          </a:p>
        </p:txBody>
      </p:sp>
      <p:pic>
        <p:nvPicPr>
          <p:cNvPr id="10" name="Billede 9" descr="EnVersion_mark_RGB.eps"/>
          <p:cNvPicPr>
            <a:picLocks noChangeAspect="1"/>
          </p:cNvPicPr>
          <p:nvPr userDrawn="1"/>
        </p:nvPicPr>
        <p:blipFill rotWithShape="1">
          <a:blip r:embed="rId2">
            <a:extLst>
              <a:ext uri="{28A0092B-C50C-407E-A947-70E740481C1C}">
                <a14:useLocalDpi xmlns:a14="http://schemas.microsoft.com/office/drawing/2010/main" val="0"/>
              </a:ext>
            </a:extLst>
          </a:blip>
          <a:srcRect l="31513" t="22408" r="30400" b="22497"/>
          <a:stretch/>
        </p:blipFill>
        <p:spPr>
          <a:xfrm>
            <a:off x="5949242" y="-638472"/>
            <a:ext cx="3924828" cy="4018747"/>
          </a:xfrm>
          <a:prstGeom prst="rect">
            <a:avLst/>
          </a:prstGeom>
        </p:spPr>
      </p:pic>
      <p:grpSp>
        <p:nvGrpSpPr>
          <p:cNvPr id="29" name="Gruppe 28"/>
          <p:cNvGrpSpPr/>
          <p:nvPr userDrawn="1"/>
        </p:nvGrpSpPr>
        <p:grpSpPr>
          <a:xfrm>
            <a:off x="7131403" y="4416320"/>
            <a:ext cx="2360260" cy="711345"/>
            <a:chOff x="2579817" y="4257094"/>
            <a:chExt cx="2583448" cy="711345"/>
          </a:xfrm>
        </p:grpSpPr>
        <p:grpSp>
          <p:nvGrpSpPr>
            <p:cNvPr id="30" name="Gruppe 29"/>
            <p:cNvGrpSpPr/>
            <p:nvPr userDrawn="1"/>
          </p:nvGrpSpPr>
          <p:grpSpPr>
            <a:xfrm>
              <a:off x="2606487" y="4257094"/>
              <a:ext cx="2507686" cy="215444"/>
              <a:chOff x="2606487" y="4257094"/>
              <a:chExt cx="2507686" cy="215444"/>
            </a:xfrm>
          </p:grpSpPr>
          <p:pic>
            <p:nvPicPr>
              <p:cNvPr id="37" name="Billede 36"/>
              <p:cNvPicPr>
                <a:picLocks noChangeAspect="1"/>
              </p:cNvPicPr>
              <p:nvPr userDrawn="1"/>
            </p:nvPicPr>
            <p:blipFill>
              <a:blip r:embed="rId3"/>
              <a:stretch>
                <a:fillRect/>
              </a:stretch>
            </p:blipFill>
            <p:spPr>
              <a:xfrm>
                <a:off x="2606487" y="4281472"/>
                <a:ext cx="180554" cy="166688"/>
              </a:xfrm>
              <a:prstGeom prst="rect">
                <a:avLst/>
              </a:prstGeom>
            </p:spPr>
          </p:pic>
          <p:sp>
            <p:nvSpPr>
              <p:cNvPr id="38" name="Tekstfelt 37"/>
              <p:cNvSpPr txBox="1"/>
              <p:nvPr userDrawn="1"/>
            </p:nvSpPr>
            <p:spPr>
              <a:xfrm>
                <a:off x="2782452" y="4257094"/>
                <a:ext cx="2331721"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800" i="1" u="sng" kern="1200">
                    <a:solidFill>
                      <a:schemeClr val="tx1"/>
                    </a:solidFill>
                    <a:effectLst/>
                    <a:latin typeface="+mn-lt"/>
                    <a:ea typeface="+mn-ea"/>
                    <a:cs typeface="+mn-cs"/>
                    <a:hlinkClick r:id="rId4"/>
                  </a:rPr>
                  <a:t>facebook.com/</a:t>
                </a:r>
                <a:r>
                  <a:rPr lang="da-DK" sz="800" i="1" u="sng" kern="1200" err="1">
                    <a:solidFill>
                      <a:schemeClr val="tx1"/>
                    </a:solidFill>
                    <a:effectLst/>
                    <a:latin typeface="+mn-lt"/>
                    <a:ea typeface="+mn-ea"/>
                    <a:cs typeface="+mn-cs"/>
                    <a:hlinkClick r:id="rId4"/>
                  </a:rPr>
                  <a:t>enversiondk</a:t>
                </a:r>
                <a:endParaRPr lang="da-DK" sz="800"/>
              </a:p>
            </p:txBody>
          </p:sp>
        </p:grpSp>
        <p:grpSp>
          <p:nvGrpSpPr>
            <p:cNvPr id="31" name="Gruppe 30"/>
            <p:cNvGrpSpPr/>
            <p:nvPr userDrawn="1"/>
          </p:nvGrpSpPr>
          <p:grpSpPr>
            <a:xfrm>
              <a:off x="2606487" y="4466081"/>
              <a:ext cx="2556778" cy="246221"/>
              <a:chOff x="2606487" y="4466081"/>
              <a:chExt cx="2556778" cy="246221"/>
            </a:xfrm>
          </p:grpSpPr>
          <p:pic>
            <p:nvPicPr>
              <p:cNvPr id="35" name="Billede 34"/>
              <p:cNvPicPr>
                <a:picLocks noChangeAspect="1"/>
              </p:cNvPicPr>
              <p:nvPr userDrawn="1"/>
            </p:nvPicPr>
            <p:blipFill>
              <a:blip r:embed="rId5"/>
              <a:stretch>
                <a:fillRect/>
              </a:stretch>
            </p:blipFill>
            <p:spPr>
              <a:xfrm>
                <a:off x="2606487" y="4498661"/>
                <a:ext cx="196622" cy="181061"/>
              </a:xfrm>
              <a:prstGeom prst="rect">
                <a:avLst/>
              </a:prstGeom>
            </p:spPr>
          </p:pic>
          <p:sp>
            <p:nvSpPr>
              <p:cNvPr id="36" name="Tekstfelt 35"/>
              <p:cNvSpPr txBox="1"/>
              <p:nvPr userDrawn="1"/>
            </p:nvSpPr>
            <p:spPr>
              <a:xfrm>
                <a:off x="2782451" y="4466081"/>
                <a:ext cx="2380814" cy="246221"/>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6"/>
                  </a:rPr>
                  <a:t>linkedin.com/</a:t>
                </a:r>
                <a:r>
                  <a:rPr lang="da-DK" sz="800" i="1" u="sng" kern="1200" err="1">
                    <a:solidFill>
                      <a:schemeClr val="tx1"/>
                    </a:solidFill>
                    <a:effectLst/>
                    <a:latin typeface="+mn-lt"/>
                    <a:ea typeface="+mn-ea"/>
                    <a:cs typeface="+mn-cs"/>
                    <a:hlinkClick r:id="rId6"/>
                  </a:rPr>
                  <a:t>company</a:t>
                </a:r>
                <a:r>
                  <a:rPr lang="da-DK" sz="800" i="1" u="sng" kern="1200">
                    <a:solidFill>
                      <a:schemeClr val="tx1"/>
                    </a:solidFill>
                    <a:effectLst/>
                    <a:latin typeface="+mn-lt"/>
                    <a:ea typeface="+mn-ea"/>
                    <a:cs typeface="+mn-cs"/>
                    <a:hlinkClick r:id="rId6"/>
                  </a:rPr>
                  <a:t>/</a:t>
                </a:r>
                <a:r>
                  <a:rPr lang="da-DK" sz="800" i="1" u="sng" kern="1200" err="1">
                    <a:solidFill>
                      <a:schemeClr val="tx1"/>
                    </a:solidFill>
                    <a:effectLst/>
                    <a:latin typeface="+mn-lt"/>
                    <a:ea typeface="+mn-ea"/>
                    <a:cs typeface="+mn-cs"/>
                    <a:hlinkClick r:id="rId6"/>
                  </a:rPr>
                  <a:t>enversion</a:t>
                </a:r>
                <a:endParaRPr lang="da-DK" sz="800" i="1" kern="1200">
                  <a:solidFill>
                    <a:schemeClr val="tx1"/>
                  </a:solidFill>
                  <a:effectLst/>
                  <a:latin typeface="+mn-lt"/>
                  <a:ea typeface="+mn-ea"/>
                  <a:cs typeface="+mn-cs"/>
                </a:endParaRPr>
              </a:p>
              <a:p>
                <a:endParaRPr lang="da-DK" sz="200"/>
              </a:p>
            </p:txBody>
          </p:sp>
        </p:grpSp>
        <p:grpSp>
          <p:nvGrpSpPr>
            <p:cNvPr id="32" name="Gruppe 31"/>
            <p:cNvGrpSpPr/>
            <p:nvPr userDrawn="1"/>
          </p:nvGrpSpPr>
          <p:grpSpPr>
            <a:xfrm>
              <a:off x="2579817" y="4673017"/>
              <a:ext cx="2168597" cy="295422"/>
              <a:chOff x="2579817" y="4673017"/>
              <a:chExt cx="2168597" cy="295422"/>
            </a:xfrm>
          </p:grpSpPr>
          <p:pic>
            <p:nvPicPr>
              <p:cNvPr id="33" name="Billede 32"/>
              <p:cNvPicPr>
                <a:picLocks noChangeAspect="1"/>
              </p:cNvPicPr>
              <p:nvPr userDrawn="1"/>
            </p:nvPicPr>
            <p:blipFill>
              <a:blip r:embed="rId7"/>
              <a:stretch>
                <a:fillRect/>
              </a:stretch>
            </p:blipFill>
            <p:spPr>
              <a:xfrm>
                <a:off x="2579817" y="4690309"/>
                <a:ext cx="278130" cy="278130"/>
              </a:xfrm>
              <a:prstGeom prst="rect">
                <a:avLst/>
              </a:prstGeom>
            </p:spPr>
          </p:pic>
          <p:sp>
            <p:nvSpPr>
              <p:cNvPr id="34" name="Tekstfelt 33"/>
              <p:cNvSpPr txBox="1"/>
              <p:nvPr userDrawn="1"/>
            </p:nvSpPr>
            <p:spPr>
              <a:xfrm>
                <a:off x="2782451" y="4673017"/>
                <a:ext cx="1965963" cy="230832"/>
              </a:xfrm>
              <a:prstGeom prst="rect">
                <a:avLst/>
              </a:prstGeom>
              <a:noFill/>
            </p:spPr>
            <p:txBody>
              <a:bodyPr wrap="square" rtlCol="0">
                <a:spAutoFit/>
              </a:bodyPr>
              <a:lstStyle/>
              <a:p>
                <a:pPr lvl="0"/>
                <a:r>
                  <a:rPr lang="da-DK" sz="800" i="1" u="sng" kern="1200">
                    <a:solidFill>
                      <a:schemeClr val="tx1"/>
                    </a:solidFill>
                    <a:effectLst/>
                    <a:latin typeface="+mn-lt"/>
                    <a:ea typeface="+mn-ea"/>
                    <a:cs typeface="+mn-cs"/>
                    <a:hlinkClick r:id="rId8"/>
                  </a:rPr>
                  <a:t>twitter.com/</a:t>
                </a:r>
                <a:r>
                  <a:rPr lang="da-DK" sz="800" i="1" u="sng" kern="1200" err="1">
                    <a:solidFill>
                      <a:schemeClr val="tx1"/>
                    </a:solidFill>
                    <a:effectLst/>
                    <a:latin typeface="+mn-lt"/>
                    <a:ea typeface="+mn-ea"/>
                    <a:cs typeface="+mn-cs"/>
                    <a:hlinkClick r:id="rId8"/>
                  </a:rPr>
                  <a:t>enversion</a:t>
                </a:r>
                <a:endParaRPr lang="da-DK" sz="800" i="1" kern="1200">
                  <a:solidFill>
                    <a:schemeClr val="tx1"/>
                  </a:solidFill>
                  <a:effectLst/>
                  <a:latin typeface="+mn-lt"/>
                  <a:ea typeface="+mn-ea"/>
                  <a:cs typeface="+mn-cs"/>
                </a:endParaRPr>
              </a:p>
              <a:p>
                <a:endParaRPr lang="da-DK" sz="100"/>
              </a:p>
            </p:txBody>
          </p:sp>
        </p:grpSp>
      </p:grpSp>
    </p:spTree>
    <p:extLst>
      <p:ext uri="{BB962C8B-B14F-4D97-AF65-F5344CB8AC3E}">
        <p14:creationId xmlns:p14="http://schemas.microsoft.com/office/powerpoint/2010/main" val="726892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30.xml"/><Relationship Id="rId7" Type="http://schemas.openxmlformats.org/officeDocument/2006/relationships/slideLayout" Target="../slideLayouts/slideLayout70.xml"/><Relationship Id="rId2" Type="http://schemas.openxmlformats.org/officeDocument/2006/relationships/slideLayout" Target="../slideLayouts/slideLayout20.xml"/><Relationship Id="rId1" Type="http://schemas.openxmlformats.org/officeDocument/2006/relationships/slideLayout" Target="../slideLayouts/slideLayout12.xml"/><Relationship Id="rId6" Type="http://schemas.openxmlformats.org/officeDocument/2006/relationships/slideLayout" Target="../slideLayouts/slideLayout60.xml"/><Relationship Id="rId11" Type="http://schemas.openxmlformats.org/officeDocument/2006/relationships/image" Target="../media/image1.png"/><Relationship Id="rId5" Type="http://schemas.openxmlformats.org/officeDocument/2006/relationships/slideLayout" Target="../slideLayouts/slideLayout50.xml"/><Relationship Id="rId10" Type="http://schemas.openxmlformats.org/officeDocument/2006/relationships/theme" Target="../theme/theme10.xml"/><Relationship Id="rId4" Type="http://schemas.openxmlformats.org/officeDocument/2006/relationships/slideLayout" Target="../slideLayouts/slideLayout40.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da-DK"/>
              <a:t>Klik for at redigere i masteren</a:t>
            </a:r>
          </a:p>
        </p:txBody>
      </p:sp>
      <p:sp>
        <p:nvSpPr>
          <p:cNvPr id="3" name="Pladsholder til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12" name="Billede 11"/>
          <p:cNvPicPr>
            <a:picLocks noChangeAspect="1"/>
          </p:cNvPicPr>
          <p:nvPr userDrawn="1"/>
        </p:nvPicPr>
        <p:blipFill>
          <a:blip r:embed="rId11"/>
          <a:stretch>
            <a:fillRect/>
          </a:stretch>
        </p:blipFill>
        <p:spPr>
          <a:xfrm>
            <a:off x="154800" y="4425988"/>
            <a:ext cx="1796296" cy="588307"/>
          </a:xfrm>
          <a:prstGeom prst="rect">
            <a:avLst/>
          </a:prstGeom>
        </p:spPr>
      </p:pic>
    </p:spTree>
    <p:extLst>
      <p:ext uri="{BB962C8B-B14F-4D97-AF65-F5344CB8AC3E}">
        <p14:creationId xmlns:p14="http://schemas.microsoft.com/office/powerpoint/2010/main" val="2726163577"/>
      </p:ext>
    </p:extLst>
  </p:cSld>
  <p:clrMap bg1="lt1" tx1="dk1" bg2="lt2" tx2="dk2" accent1="accent1" accent2="accent2" accent3="accent3" accent4="accent4" accent5="accent5" accent6="accent6" hlink="hlink" folHlink="folHlink"/>
  <p:sldLayoutIdLst>
    <p:sldLayoutId id="2147483695" r:id="rId1"/>
    <p:sldLayoutId id="2147483704" r:id="rId2"/>
    <p:sldLayoutId id="2147483675" r:id="rId3"/>
    <p:sldLayoutId id="2147483676" r:id="rId4"/>
    <p:sldLayoutId id="2147483678" r:id="rId5"/>
    <p:sldLayoutId id="2147483679" r:id="rId6"/>
    <p:sldLayoutId id="2147483714" r:id="rId7"/>
    <p:sldLayoutId id="2147483712" r:id="rId8"/>
    <p:sldLayoutId id="2147483680"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457200" rtl="0" eaLnBrk="1" latinLnBrk="0" hangingPunct="1">
        <a:spcBef>
          <a:spcPct val="0"/>
        </a:spcBef>
        <a:buNone/>
        <a:defRPr sz="2800" b="1" i="0" kern="1200" cap="small" baseline="0">
          <a:solidFill>
            <a:schemeClr val="tx2"/>
          </a:solidFill>
          <a:latin typeface="Calibri" charset="0"/>
          <a:ea typeface="Calibri" charset="0"/>
          <a:cs typeface="Calibri" charset="0"/>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alibri" charset="0"/>
          <a:ea typeface="Calibri" charset="0"/>
          <a:cs typeface="Calibri" charset="0"/>
        </a:defRPr>
      </a:lvl1pPr>
      <a:lvl2pPr marL="742950" indent="-285750" algn="l" defTabSz="457200" rtl="0" eaLnBrk="1" latinLnBrk="0" hangingPunct="1">
        <a:spcBef>
          <a:spcPct val="20000"/>
        </a:spcBef>
        <a:buFont typeface="Arial"/>
        <a:buChar char="–"/>
        <a:defRPr sz="2400" b="0" i="0" kern="1200">
          <a:solidFill>
            <a:schemeClr val="tx1"/>
          </a:solidFill>
          <a:latin typeface="Calibri" charset="0"/>
          <a:ea typeface="Calibri" charset="0"/>
          <a:cs typeface="Calibri" charset="0"/>
        </a:defRPr>
      </a:lvl2pPr>
      <a:lvl3pPr marL="1143000" indent="-228600" algn="l" defTabSz="457200" rtl="0" eaLnBrk="1" latinLnBrk="0" hangingPunct="1">
        <a:spcBef>
          <a:spcPct val="20000"/>
        </a:spcBef>
        <a:buFont typeface="Arial"/>
        <a:buChar char="•"/>
        <a:defRPr sz="2000" b="0" i="0" kern="1200">
          <a:solidFill>
            <a:schemeClr val="tx1"/>
          </a:solidFill>
          <a:latin typeface="Calibri" charset="0"/>
          <a:ea typeface="Calibri" charset="0"/>
          <a:cs typeface="Calibri" charset="0"/>
        </a:defRPr>
      </a:lvl3pPr>
      <a:lvl4pPr marL="16002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4pPr>
      <a:lvl5pPr marL="20574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5472" userDrawn="1">
          <p15:clr>
            <a:srgbClr val="F26B43"/>
          </p15:clr>
        </p15:guide>
        <p15:guide id="5" orient="horz" pos="129" userDrawn="1">
          <p15:clr>
            <a:srgbClr val="F26B43"/>
          </p15:clr>
        </p15:guide>
        <p15:guide id="6" orient="horz" pos="756" userDrawn="1">
          <p15:clr>
            <a:srgbClr val="F26B43"/>
          </p15:clr>
        </p15:guide>
        <p15:guide id="7" orient="horz" pos="2900" userDrawn="1">
          <p15:clr>
            <a:srgbClr val="F26B43"/>
          </p15:clr>
        </p15:guide>
        <p15:guide id="8" orient="horz" pos="2754" userDrawn="1">
          <p15:clr>
            <a:srgbClr val="547EBF"/>
          </p15:clr>
        </p15:guide>
        <p15:guide id="9" pos="28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da-DK"/>
              <a:t>Klik for at redigere i masteren</a:t>
            </a:r>
          </a:p>
        </p:txBody>
      </p:sp>
      <p:sp>
        <p:nvSpPr>
          <p:cNvPr id="3" name="Pladsholder til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12" name="Billede 11"/>
          <p:cNvPicPr>
            <a:picLocks noChangeAspect="1"/>
          </p:cNvPicPr>
          <p:nvPr userDrawn="1"/>
        </p:nvPicPr>
        <p:blipFill>
          <a:blip r:embed="rId11"/>
          <a:stretch>
            <a:fillRect/>
          </a:stretch>
        </p:blipFill>
        <p:spPr>
          <a:xfrm>
            <a:off x="154800" y="4425988"/>
            <a:ext cx="1796296" cy="588307"/>
          </a:xfrm>
          <a:prstGeom prst="rect">
            <a:avLst/>
          </a:prstGeom>
        </p:spPr>
      </p:pic>
    </p:spTree>
    <p:extLst>
      <p:ext uri="{BB962C8B-B14F-4D97-AF65-F5344CB8AC3E}">
        <p14:creationId xmlns:p14="http://schemas.microsoft.com/office/powerpoint/2010/main" val="2726163577"/>
      </p:ext>
    </p:extLst>
  </p:cSld>
  <p:clrMap bg1="lt1" tx1="dk1" bg2="lt2" tx2="dk2" accent1="accent1" accent2="accent2" accent3="accent3" accent4="accent4" accent5="accent5" accent6="accent6" hlink="hlink" folHlink="folHlink"/>
  <p:sldLayoutIdLst>
    <p:sldLayoutId id="2147483695" r:id="rId1"/>
    <p:sldLayoutId id="2147483704" r:id="rId2"/>
    <p:sldLayoutId id="2147483675" r:id="rId3"/>
    <p:sldLayoutId id="2147483676" r:id="rId4"/>
    <p:sldLayoutId id="2147483678" r:id="rId5"/>
    <p:sldLayoutId id="2147483679" r:id="rId6"/>
    <p:sldLayoutId id="2147483714" r:id="rId7"/>
    <p:sldLayoutId id="2147483712" r:id="rId8"/>
    <p:sldLayoutId id="2147483680"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457200" rtl="0" eaLnBrk="1" latinLnBrk="0" hangingPunct="1">
        <a:spcBef>
          <a:spcPct val="0"/>
        </a:spcBef>
        <a:buNone/>
        <a:defRPr sz="2800" b="1" i="0" kern="1200" cap="small" baseline="0">
          <a:solidFill>
            <a:schemeClr val="tx2"/>
          </a:solidFill>
          <a:latin typeface="Calibri" charset="0"/>
          <a:ea typeface="Calibri" charset="0"/>
          <a:cs typeface="Calibri" charset="0"/>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alibri" charset="0"/>
          <a:ea typeface="Calibri" charset="0"/>
          <a:cs typeface="Calibri" charset="0"/>
        </a:defRPr>
      </a:lvl1pPr>
      <a:lvl2pPr marL="742950" indent="-285750" algn="l" defTabSz="457200" rtl="0" eaLnBrk="1" latinLnBrk="0" hangingPunct="1">
        <a:spcBef>
          <a:spcPct val="20000"/>
        </a:spcBef>
        <a:buFont typeface="Arial"/>
        <a:buChar char="–"/>
        <a:defRPr sz="2400" b="0" i="0" kern="1200">
          <a:solidFill>
            <a:schemeClr val="tx1"/>
          </a:solidFill>
          <a:latin typeface="Calibri" charset="0"/>
          <a:ea typeface="Calibri" charset="0"/>
          <a:cs typeface="Calibri" charset="0"/>
        </a:defRPr>
      </a:lvl2pPr>
      <a:lvl3pPr marL="1143000" indent="-228600" algn="l" defTabSz="457200" rtl="0" eaLnBrk="1" latinLnBrk="0" hangingPunct="1">
        <a:spcBef>
          <a:spcPct val="20000"/>
        </a:spcBef>
        <a:buFont typeface="Arial"/>
        <a:buChar char="•"/>
        <a:defRPr sz="2000" b="0" i="0" kern="1200">
          <a:solidFill>
            <a:schemeClr val="tx1"/>
          </a:solidFill>
          <a:latin typeface="Calibri" charset="0"/>
          <a:ea typeface="Calibri" charset="0"/>
          <a:cs typeface="Calibri" charset="0"/>
        </a:defRPr>
      </a:lvl3pPr>
      <a:lvl4pPr marL="16002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4pPr>
      <a:lvl5pPr marL="20574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5472" userDrawn="1">
          <p15:clr>
            <a:srgbClr val="F26B43"/>
          </p15:clr>
        </p15:guide>
        <p15:guide id="5" orient="horz" pos="129" userDrawn="1">
          <p15:clr>
            <a:srgbClr val="F26B43"/>
          </p15:clr>
        </p15:guide>
        <p15:guide id="6" orient="horz" pos="756" userDrawn="1">
          <p15:clr>
            <a:srgbClr val="F26B43"/>
          </p15:clr>
        </p15:guide>
        <p15:guide id="7" orient="horz" pos="2900" userDrawn="1">
          <p15:clr>
            <a:srgbClr val="F26B43"/>
          </p15:clr>
        </p15:guide>
        <p15:guide id="8" orient="horz" pos="2754" userDrawn="1">
          <p15:clr>
            <a:srgbClr val="547EBF"/>
          </p15:clr>
        </p15:guide>
        <p15:guide id="9" pos="2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da-DK"/>
              <a:t>Klik for at redigere i masteren</a:t>
            </a:r>
          </a:p>
        </p:txBody>
      </p:sp>
      <p:sp>
        <p:nvSpPr>
          <p:cNvPr id="3" name="Pladsholder til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3747598"/>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457200" rtl="0" eaLnBrk="1" latinLnBrk="0" hangingPunct="1">
        <a:spcBef>
          <a:spcPct val="0"/>
        </a:spcBef>
        <a:buNone/>
        <a:defRPr sz="2800" b="1" i="0" kern="1200" cap="small" baseline="0">
          <a:solidFill>
            <a:schemeClr val="tx2"/>
          </a:solidFill>
          <a:latin typeface="Calibri" charset="0"/>
          <a:ea typeface="Calibri" charset="0"/>
          <a:cs typeface="Calibri" charset="0"/>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Calibri" charset="0"/>
          <a:ea typeface="Calibri" charset="0"/>
          <a:cs typeface="Calibri" charset="0"/>
        </a:defRPr>
      </a:lvl1pPr>
      <a:lvl2pPr marL="742950" indent="-285750" algn="l" defTabSz="457200" rtl="0" eaLnBrk="1" latinLnBrk="0" hangingPunct="1">
        <a:spcBef>
          <a:spcPct val="20000"/>
        </a:spcBef>
        <a:buFont typeface="Arial"/>
        <a:buChar char="–"/>
        <a:defRPr sz="2400" b="0" i="0" kern="1200">
          <a:solidFill>
            <a:schemeClr val="tx1"/>
          </a:solidFill>
          <a:latin typeface="Calibri" charset="0"/>
          <a:ea typeface="Calibri" charset="0"/>
          <a:cs typeface="Calibri" charset="0"/>
        </a:defRPr>
      </a:lvl2pPr>
      <a:lvl3pPr marL="1143000" indent="-228600" algn="l" defTabSz="457200" rtl="0" eaLnBrk="1" latinLnBrk="0" hangingPunct="1">
        <a:spcBef>
          <a:spcPct val="20000"/>
        </a:spcBef>
        <a:buFont typeface="Arial"/>
        <a:buChar char="•"/>
        <a:defRPr sz="2000" b="0" i="0" kern="1200">
          <a:solidFill>
            <a:schemeClr val="tx1"/>
          </a:solidFill>
          <a:latin typeface="Calibri" charset="0"/>
          <a:ea typeface="Calibri" charset="0"/>
          <a:cs typeface="Calibri" charset="0"/>
        </a:defRPr>
      </a:lvl3pPr>
      <a:lvl4pPr marL="16002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4pPr>
      <a:lvl5pPr marL="2057400" indent="-228600" algn="l" defTabSz="457200" rtl="0" eaLnBrk="1" latinLnBrk="0" hangingPunct="1">
        <a:spcBef>
          <a:spcPct val="20000"/>
        </a:spcBef>
        <a:buFont typeface="Arial"/>
        <a:buChar char="»"/>
        <a:defRPr sz="1800" b="0" i="0" kern="1200">
          <a:solidFill>
            <a:schemeClr val="tx1"/>
          </a:solidFill>
          <a:latin typeface="Calibri" charset="0"/>
          <a:ea typeface="Calibri" charset="0"/>
          <a:cs typeface="Calibri"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74" userDrawn="1">
          <p15:clr>
            <a:srgbClr val="F26B43"/>
          </p15:clr>
        </p15:guide>
        <p15:guide id="3" pos="288" userDrawn="1">
          <p15:clr>
            <a:srgbClr val="F26B43"/>
          </p15:clr>
        </p15:guide>
        <p15:guide id="4" orient="horz" pos="1620" userDrawn="1">
          <p15:clr>
            <a:srgbClr val="F26B43"/>
          </p15:clr>
        </p15:guide>
        <p15:guide id="5" orient="horz" pos="128" userDrawn="1">
          <p15:clr>
            <a:srgbClr val="F26B43"/>
          </p15:clr>
        </p15:guide>
        <p15:guide id="6" orient="horz" pos="676" userDrawn="1">
          <p15:clr>
            <a:srgbClr val="F26B43"/>
          </p15:clr>
        </p15:guide>
        <p15:guide id="7" orient="horz" pos="2900" userDrawn="1">
          <p15:clr>
            <a:srgbClr val="F26B43"/>
          </p15:clr>
        </p15:guide>
        <p15:guide id="8" orient="horz" pos="2754"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cbg@enversion.dk"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59.png"/><Relationship Id="rId1" Type="http://schemas.openxmlformats.org/officeDocument/2006/relationships/slideLayout" Target="../slideLayouts/slideLayout20.xml"/><Relationship Id="rId4" Type="http://schemas.openxmlformats.org/officeDocument/2006/relationships/image" Target="../media/image38.tiff"/></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0.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readingcentre.org/workstreams/digital_eye_health/fenetre_study/"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hyperlink" Target="https://readingcentre.org/workstreams/digital_eye_health/fenetre_study/" TargetMode="External"/><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readingcentre.org/workstreams/digital_eye_health/fenetre_study/"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tiff"/><Relationship Id="rId18" Type="http://schemas.openxmlformats.org/officeDocument/2006/relationships/image" Target="../media/image40.pn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36.tiff"/><Relationship Id="rId17" Type="http://schemas.openxmlformats.org/officeDocument/2006/relationships/image" Target="../media/image400.png"/><Relationship Id="rId2" Type="http://schemas.openxmlformats.org/officeDocument/2006/relationships/notesSlide" Target="../notesSlides/notesSlide8.xml"/><Relationship Id="rId16" Type="http://schemas.openxmlformats.org/officeDocument/2006/relationships/slide" Target="slide130.xml"/><Relationship Id="rId20"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tiff"/><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20.png"/><Relationship Id="rId10" Type="http://schemas.openxmlformats.org/officeDocument/2006/relationships/image" Target="../media/image34.tiff"/><Relationship Id="rId19" Type="http://schemas.openxmlformats.org/officeDocument/2006/relationships/slide" Target="slide120.xml"/><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tiff"/><Relationship Id="rId22" Type="http://schemas.openxmlformats.org/officeDocument/2006/relationships/slide" Target="slide110.xml"/></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sv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p:txBody>
          <a:bodyPr>
            <a:normAutofit/>
          </a:bodyPr>
          <a:lstStyle/>
          <a:p>
            <a:r>
              <a:rPr lang="da-DK" err="1">
                <a:latin typeface="Blender Pro" panose="02000806030000020004" pitchFamily="2" charset="0"/>
              </a:rPr>
              <a:t>lvs</a:t>
            </a:r>
            <a:r>
              <a:rPr lang="da-DK">
                <a:latin typeface="Blender Pro" panose="02000806030000020004" pitchFamily="2" charset="0"/>
              </a:rPr>
              <a:t> årsmøde </a:t>
            </a:r>
            <a:r>
              <a:rPr lang="da-DK" dirty="0">
                <a:latin typeface="Blender Pro" panose="02000806030000020004" pitchFamily="2" charset="0"/>
              </a:rPr>
              <a:t>– </a:t>
            </a:r>
            <a:r>
              <a:rPr lang="da-DK" dirty="0" err="1">
                <a:latin typeface="Blender Pro" panose="02000806030000020004" pitchFamily="2" charset="0"/>
              </a:rPr>
              <a:t>ai</a:t>
            </a:r>
            <a:r>
              <a:rPr lang="da-DK" dirty="0">
                <a:latin typeface="Blender Pro" panose="02000806030000020004" pitchFamily="2" charset="0"/>
              </a:rPr>
              <a:t> &amp; etik</a:t>
            </a:r>
            <a:endParaRPr lang="da-DK">
              <a:latin typeface="Blender Pro" panose="02000806030000020004" pitchFamily="2" charset="0"/>
            </a:endParaRPr>
          </a:p>
        </p:txBody>
      </p:sp>
      <p:sp>
        <p:nvSpPr>
          <p:cNvPr id="3" name="Pladsholder til tekst 2"/>
          <p:cNvSpPr>
            <a:spLocks noGrp="1"/>
          </p:cNvSpPr>
          <p:nvPr>
            <p:ph type="body" sz="quarter" idx="14"/>
          </p:nvPr>
        </p:nvSpPr>
        <p:spPr/>
        <p:txBody>
          <a:bodyPr/>
          <a:lstStyle/>
          <a:p>
            <a:r>
              <a:rPr lang="da-DK">
                <a:latin typeface="Blender Pro" panose="02000806030000020004" pitchFamily="2" charset="0"/>
              </a:rPr>
              <a:t>24. Januar 2020</a:t>
            </a:r>
          </a:p>
        </p:txBody>
      </p:sp>
      <p:sp>
        <p:nvSpPr>
          <p:cNvPr id="4" name="Pladsholder til tekst 3"/>
          <p:cNvSpPr>
            <a:spLocks noGrp="1"/>
          </p:cNvSpPr>
          <p:nvPr>
            <p:ph type="body" sz="quarter" idx="15"/>
          </p:nvPr>
        </p:nvSpPr>
        <p:spPr/>
        <p:txBody>
          <a:bodyPr/>
          <a:lstStyle/>
          <a:p>
            <a:r>
              <a:rPr lang="da-DK">
                <a:latin typeface="Blender Pro" panose="02000806030000020004" pitchFamily="2" charset="0"/>
              </a:rPr>
              <a:t>Christian Bang</a:t>
            </a:r>
          </a:p>
        </p:txBody>
      </p:sp>
    </p:spTree>
    <p:extLst>
      <p:ext uri="{BB962C8B-B14F-4D97-AF65-F5344CB8AC3E}">
        <p14:creationId xmlns:p14="http://schemas.microsoft.com/office/powerpoint/2010/main" val="38254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5F1C7F1-1993-FF43-BBB8-41B6C82044DF}"/>
              </a:ext>
            </a:extLst>
          </p:cNvPr>
          <p:cNvSpPr>
            <a:spLocks noGrp="1"/>
          </p:cNvSpPr>
          <p:nvPr>
            <p:ph type="ctrTitle"/>
          </p:nvPr>
        </p:nvSpPr>
        <p:spPr/>
        <p:txBody>
          <a:bodyPr/>
          <a:lstStyle/>
          <a:p>
            <a:pPr algn="ctr"/>
            <a:r>
              <a:rPr lang="da-DK"/>
              <a:t>tak for opmærksomheden 😊</a:t>
            </a:r>
          </a:p>
        </p:txBody>
      </p:sp>
      <p:sp>
        <p:nvSpPr>
          <p:cNvPr id="5" name="Undertitel 4">
            <a:extLst>
              <a:ext uri="{FF2B5EF4-FFF2-40B4-BE49-F238E27FC236}">
                <a16:creationId xmlns:a16="http://schemas.microsoft.com/office/drawing/2014/main" id="{39928D95-849E-B64B-8AC0-3A7E0CBB3530}"/>
              </a:ext>
            </a:extLst>
          </p:cNvPr>
          <p:cNvSpPr>
            <a:spLocks noGrp="1"/>
          </p:cNvSpPr>
          <p:nvPr>
            <p:ph type="subTitle" idx="1"/>
          </p:nvPr>
        </p:nvSpPr>
        <p:spPr>
          <a:xfrm>
            <a:off x="1371600" y="3128834"/>
            <a:ext cx="6400800" cy="1243141"/>
          </a:xfrm>
        </p:spPr>
        <p:txBody>
          <a:bodyPr>
            <a:normAutofit lnSpcReduction="10000"/>
          </a:bodyPr>
          <a:lstStyle/>
          <a:p>
            <a:r>
              <a:rPr lang="da-DK"/>
              <a:t>Christian Bang</a:t>
            </a:r>
            <a:br>
              <a:rPr lang="da-DK"/>
            </a:br>
            <a:r>
              <a:rPr lang="da-DK"/>
              <a:t>Mail: </a:t>
            </a:r>
            <a:r>
              <a:rPr lang="da-DK">
                <a:hlinkClick r:id="rId2"/>
              </a:rPr>
              <a:t>cbg@enversion.dk</a:t>
            </a:r>
            <a:endParaRPr lang="da-DK"/>
          </a:p>
          <a:p>
            <a:r>
              <a:rPr lang="da-DK"/>
              <a:t>Telefon: 22 77 70 44</a:t>
            </a:r>
          </a:p>
        </p:txBody>
      </p:sp>
      <p:pic>
        <p:nvPicPr>
          <p:cNvPr id="7" name="Billede 6">
            <a:extLst>
              <a:ext uri="{FF2B5EF4-FFF2-40B4-BE49-F238E27FC236}">
                <a16:creationId xmlns:a16="http://schemas.microsoft.com/office/drawing/2014/main" id="{7C6A7AA7-A257-184B-B437-737277425A27}"/>
              </a:ext>
            </a:extLst>
          </p:cNvPr>
          <p:cNvPicPr>
            <a:picLocks noChangeAspect="1"/>
          </p:cNvPicPr>
          <p:nvPr/>
        </p:nvPicPr>
        <p:blipFill>
          <a:blip r:embed="rId3"/>
          <a:stretch>
            <a:fillRect/>
          </a:stretch>
        </p:blipFill>
        <p:spPr>
          <a:xfrm>
            <a:off x="1729948" y="3067049"/>
            <a:ext cx="1243141" cy="1243141"/>
          </a:xfrm>
          <a:prstGeom prst="rect">
            <a:avLst/>
          </a:prstGeom>
        </p:spPr>
      </p:pic>
    </p:spTree>
    <p:extLst>
      <p:ext uri="{BB962C8B-B14F-4D97-AF65-F5344CB8AC3E}">
        <p14:creationId xmlns:p14="http://schemas.microsoft.com/office/powerpoint/2010/main" val="38957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4DCE666-E63A-4C2B-8FFF-74964A2DBA26}"/>
              </a:ext>
            </a:extLst>
          </p:cNvPr>
          <p:cNvSpPr/>
          <p:nvPr/>
        </p:nvSpPr>
        <p:spPr>
          <a:xfrm>
            <a:off x="1" y="2097846"/>
            <a:ext cx="9144000" cy="3154029"/>
          </a:xfrm>
          <a:prstGeom prst="rect">
            <a:avLst/>
          </a:pr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0"/>
          </a:p>
        </p:txBody>
      </p:sp>
      <p:pic>
        <p:nvPicPr>
          <p:cNvPr id="5" name="Billede 4">
            <a:extLst>
              <a:ext uri="{FF2B5EF4-FFF2-40B4-BE49-F238E27FC236}">
                <a16:creationId xmlns:a16="http://schemas.microsoft.com/office/drawing/2014/main" id="{358E11E1-CA19-4959-8FD8-47964F482F30}"/>
              </a:ext>
            </a:extLst>
          </p:cNvPr>
          <p:cNvPicPr>
            <a:picLocks noChangeAspect="1"/>
          </p:cNvPicPr>
          <p:nvPr/>
        </p:nvPicPr>
        <p:blipFill rotWithShape="1">
          <a:blip r:embed="rId2"/>
          <a:srcRect l="2130" t="3712" r="2126" b="2971"/>
          <a:stretch/>
        </p:blipFill>
        <p:spPr>
          <a:xfrm>
            <a:off x="1241621" y="91440"/>
            <a:ext cx="7072331" cy="4960620"/>
          </a:xfrm>
          <a:prstGeom prst="rect">
            <a:avLst/>
          </a:prstGeom>
        </p:spPr>
      </p:pic>
      <p:sp>
        <p:nvSpPr>
          <p:cNvPr id="2" name="Rektangel 1">
            <a:extLst>
              <a:ext uri="{FF2B5EF4-FFF2-40B4-BE49-F238E27FC236}">
                <a16:creationId xmlns:a16="http://schemas.microsoft.com/office/drawing/2014/main" id="{73EEABE9-D8A1-2546-8D8E-124533F78852}"/>
              </a:ext>
            </a:extLst>
          </p:cNvPr>
          <p:cNvSpPr/>
          <p:nvPr/>
        </p:nvSpPr>
        <p:spPr>
          <a:xfrm>
            <a:off x="2029590" y="4366362"/>
            <a:ext cx="2808739" cy="656947"/>
          </a:xfrm>
          <a:prstGeom prst="rect">
            <a:avLst/>
          </a:prstGeom>
          <a:solidFill>
            <a:srgbClr val="E5E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493E98F3-9370-F74D-847F-E961CE58B091}"/>
              </a:ext>
            </a:extLst>
          </p:cNvPr>
          <p:cNvPicPr>
            <a:picLocks noChangeAspect="1"/>
          </p:cNvPicPr>
          <p:nvPr/>
        </p:nvPicPr>
        <p:blipFill>
          <a:blip r:embed="rId3"/>
          <a:stretch>
            <a:fillRect/>
          </a:stretch>
        </p:blipFill>
        <p:spPr>
          <a:xfrm>
            <a:off x="4147293" y="4534494"/>
            <a:ext cx="1626122" cy="487838"/>
          </a:xfrm>
          <a:prstGeom prst="rect">
            <a:avLst/>
          </a:prstGeom>
        </p:spPr>
      </p:pic>
      <p:pic>
        <p:nvPicPr>
          <p:cNvPr id="6" name="Billede 5">
            <a:extLst>
              <a:ext uri="{FF2B5EF4-FFF2-40B4-BE49-F238E27FC236}">
                <a16:creationId xmlns:a16="http://schemas.microsoft.com/office/drawing/2014/main" id="{6773FE54-757B-7D4E-BF7E-CBA4920F9239}"/>
              </a:ext>
            </a:extLst>
          </p:cNvPr>
          <p:cNvPicPr>
            <a:picLocks noChangeAspect="1"/>
          </p:cNvPicPr>
          <p:nvPr/>
        </p:nvPicPr>
        <p:blipFill>
          <a:blip r:embed="rId4"/>
          <a:stretch>
            <a:fillRect/>
          </a:stretch>
        </p:blipFill>
        <p:spPr>
          <a:xfrm>
            <a:off x="2211544" y="4520876"/>
            <a:ext cx="1753795" cy="501456"/>
          </a:xfrm>
          <a:prstGeom prst="rect">
            <a:avLst/>
          </a:prstGeom>
        </p:spPr>
      </p:pic>
    </p:spTree>
    <p:extLst>
      <p:ext uri="{BB962C8B-B14F-4D97-AF65-F5344CB8AC3E}">
        <p14:creationId xmlns:p14="http://schemas.microsoft.com/office/powerpoint/2010/main" val="34636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A4DCE666-E63A-4C2B-8FFF-74964A2DBA26}"/>
              </a:ext>
            </a:extLst>
          </p:cNvPr>
          <p:cNvSpPr/>
          <p:nvPr/>
        </p:nvSpPr>
        <p:spPr>
          <a:xfrm>
            <a:off x="1" y="2097846"/>
            <a:ext cx="9144000" cy="3154029"/>
          </a:xfrm>
          <a:prstGeom prst="rect">
            <a:avLst/>
          </a:prstGeom>
          <a:solidFill>
            <a:srgbClr val="E5E5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350"/>
          </a:p>
        </p:txBody>
      </p:sp>
      <p:pic>
        <p:nvPicPr>
          <p:cNvPr id="5" name="Billede 4">
            <a:extLst>
              <a:ext uri="{FF2B5EF4-FFF2-40B4-BE49-F238E27FC236}">
                <a16:creationId xmlns:a16="http://schemas.microsoft.com/office/drawing/2014/main" id="{358E11E1-CA19-4959-8FD8-47964F482F30}"/>
              </a:ext>
            </a:extLst>
          </p:cNvPr>
          <p:cNvPicPr>
            <a:picLocks noChangeAspect="1"/>
          </p:cNvPicPr>
          <p:nvPr/>
        </p:nvPicPr>
        <p:blipFill rotWithShape="1">
          <a:blip r:embed="rId2"/>
          <a:srcRect l="2130" t="3712" r="2126" b="2971"/>
          <a:stretch/>
        </p:blipFill>
        <p:spPr>
          <a:xfrm>
            <a:off x="1241621" y="91440"/>
            <a:ext cx="7072331" cy="4960620"/>
          </a:xfrm>
          <a:prstGeom prst="rect">
            <a:avLst/>
          </a:prstGeom>
        </p:spPr>
      </p:pic>
      <p:sp>
        <p:nvSpPr>
          <p:cNvPr id="2" name="Rektangel 1">
            <a:extLst>
              <a:ext uri="{FF2B5EF4-FFF2-40B4-BE49-F238E27FC236}">
                <a16:creationId xmlns:a16="http://schemas.microsoft.com/office/drawing/2014/main" id="{73EEABE9-D8A1-2546-8D8E-124533F78852}"/>
              </a:ext>
            </a:extLst>
          </p:cNvPr>
          <p:cNvSpPr/>
          <p:nvPr/>
        </p:nvSpPr>
        <p:spPr>
          <a:xfrm>
            <a:off x="2029590" y="4366362"/>
            <a:ext cx="2808739" cy="656947"/>
          </a:xfrm>
          <a:prstGeom prst="rect">
            <a:avLst/>
          </a:prstGeom>
          <a:solidFill>
            <a:srgbClr val="E5E5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493E98F3-9370-F74D-847F-E961CE58B091}"/>
              </a:ext>
            </a:extLst>
          </p:cNvPr>
          <p:cNvPicPr>
            <a:picLocks noChangeAspect="1"/>
          </p:cNvPicPr>
          <p:nvPr/>
        </p:nvPicPr>
        <p:blipFill>
          <a:blip r:embed="rId3"/>
          <a:stretch>
            <a:fillRect/>
          </a:stretch>
        </p:blipFill>
        <p:spPr>
          <a:xfrm>
            <a:off x="4147293" y="4534494"/>
            <a:ext cx="1626122" cy="487838"/>
          </a:xfrm>
          <a:prstGeom prst="rect">
            <a:avLst/>
          </a:prstGeom>
        </p:spPr>
      </p:pic>
      <p:pic>
        <p:nvPicPr>
          <p:cNvPr id="6" name="Billede 5">
            <a:extLst>
              <a:ext uri="{FF2B5EF4-FFF2-40B4-BE49-F238E27FC236}">
                <a16:creationId xmlns:a16="http://schemas.microsoft.com/office/drawing/2014/main" id="{6773FE54-757B-7D4E-BF7E-CBA4920F9239}"/>
              </a:ext>
            </a:extLst>
          </p:cNvPr>
          <p:cNvPicPr>
            <a:picLocks noChangeAspect="1"/>
          </p:cNvPicPr>
          <p:nvPr/>
        </p:nvPicPr>
        <p:blipFill>
          <a:blip r:embed="rId4"/>
          <a:stretch>
            <a:fillRect/>
          </a:stretch>
        </p:blipFill>
        <p:spPr>
          <a:xfrm>
            <a:off x="2211544" y="4520876"/>
            <a:ext cx="1753795" cy="501456"/>
          </a:xfrm>
          <a:prstGeom prst="rect">
            <a:avLst/>
          </a:prstGeom>
        </p:spPr>
      </p:pic>
    </p:spTree>
    <p:extLst>
      <p:ext uri="{BB962C8B-B14F-4D97-AF65-F5344CB8AC3E}">
        <p14:creationId xmlns:p14="http://schemas.microsoft.com/office/powerpoint/2010/main" val="3463670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FC1A257-2BC4-A641-81EA-E229A81400F6}"/>
              </a:ext>
            </a:extLst>
          </p:cNvPr>
          <p:cNvPicPr>
            <a:picLocks noChangeAspect="1"/>
          </p:cNvPicPr>
          <p:nvPr/>
        </p:nvPicPr>
        <p:blipFill>
          <a:blip r:embed="rId2"/>
          <a:stretch>
            <a:fillRect/>
          </a:stretch>
        </p:blipFill>
        <p:spPr>
          <a:xfrm>
            <a:off x="2579937" y="319309"/>
            <a:ext cx="3629369" cy="4052666"/>
          </a:xfrm>
          <a:prstGeom prst="rect">
            <a:avLst/>
          </a:prstGeom>
        </p:spPr>
      </p:pic>
    </p:spTree>
    <p:extLst>
      <p:ext uri="{BB962C8B-B14F-4D97-AF65-F5344CB8AC3E}">
        <p14:creationId xmlns:p14="http://schemas.microsoft.com/office/powerpoint/2010/main" val="353248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FC1A257-2BC4-A641-81EA-E229A81400F6}"/>
              </a:ext>
            </a:extLst>
          </p:cNvPr>
          <p:cNvPicPr>
            <a:picLocks noChangeAspect="1"/>
          </p:cNvPicPr>
          <p:nvPr/>
        </p:nvPicPr>
        <p:blipFill>
          <a:blip r:embed="rId2"/>
          <a:stretch>
            <a:fillRect/>
          </a:stretch>
        </p:blipFill>
        <p:spPr>
          <a:xfrm>
            <a:off x="2579937" y="319309"/>
            <a:ext cx="3629369" cy="4052666"/>
          </a:xfrm>
          <a:prstGeom prst="rect">
            <a:avLst/>
          </a:prstGeom>
        </p:spPr>
      </p:pic>
    </p:spTree>
    <p:extLst>
      <p:ext uri="{BB962C8B-B14F-4D97-AF65-F5344CB8AC3E}">
        <p14:creationId xmlns:p14="http://schemas.microsoft.com/office/powerpoint/2010/main" val="3532481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 screenshot of a cell phone&#10;&#10;Description automatically generated">
            <a:extLst>
              <a:ext uri="{FF2B5EF4-FFF2-40B4-BE49-F238E27FC236}">
                <a16:creationId xmlns:a16="http://schemas.microsoft.com/office/drawing/2014/main" id="{011B9A84-00A5-CF4D-B2AE-1C4D218CB44D}"/>
              </a:ext>
            </a:extLst>
          </p:cNvPr>
          <p:cNvPicPr>
            <a:picLocks noChangeAspect="1"/>
          </p:cNvPicPr>
          <p:nvPr/>
        </p:nvPicPr>
        <p:blipFill>
          <a:blip r:embed="rId3"/>
          <a:stretch>
            <a:fillRect/>
          </a:stretch>
        </p:blipFill>
        <p:spPr>
          <a:xfrm>
            <a:off x="0" y="-395"/>
            <a:ext cx="4916562" cy="2557249"/>
          </a:xfrm>
          <a:prstGeom prst="rect">
            <a:avLst/>
          </a:prstGeom>
        </p:spPr>
      </p:pic>
      <p:sp>
        <p:nvSpPr>
          <p:cNvPr id="2" name="Tekstfelt 1">
            <a:extLst>
              <a:ext uri="{FF2B5EF4-FFF2-40B4-BE49-F238E27FC236}">
                <a16:creationId xmlns:a16="http://schemas.microsoft.com/office/drawing/2014/main" id="{591D4496-92E0-0D47-A9A9-F3A98F8E8757}"/>
              </a:ext>
            </a:extLst>
          </p:cNvPr>
          <p:cNvSpPr txBox="1"/>
          <p:nvPr/>
        </p:nvSpPr>
        <p:spPr>
          <a:xfrm>
            <a:off x="4267788" y="2139235"/>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6" name="Tekstfelt 5">
            <a:extLst>
              <a:ext uri="{FF2B5EF4-FFF2-40B4-BE49-F238E27FC236}">
                <a16:creationId xmlns:a16="http://schemas.microsoft.com/office/drawing/2014/main" id="{FACCB0BC-6EB6-C64A-B20D-2BDA2C8219CE}"/>
              </a:ext>
            </a:extLst>
          </p:cNvPr>
          <p:cNvSpPr txBox="1"/>
          <p:nvPr/>
        </p:nvSpPr>
        <p:spPr>
          <a:xfrm>
            <a:off x="6075806" y="3292626"/>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8" name="Tekstfelt 7">
            <a:extLst>
              <a:ext uri="{FF2B5EF4-FFF2-40B4-BE49-F238E27FC236}">
                <a16:creationId xmlns:a16="http://schemas.microsoft.com/office/drawing/2014/main" id="{C6407E58-E690-BB47-9556-60D9E6E644DF}"/>
              </a:ext>
            </a:extLst>
          </p:cNvPr>
          <p:cNvSpPr txBox="1"/>
          <p:nvPr/>
        </p:nvSpPr>
        <p:spPr>
          <a:xfrm>
            <a:off x="4267788" y="3292626"/>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10" name="Tekstfelt 9">
            <a:extLst>
              <a:ext uri="{FF2B5EF4-FFF2-40B4-BE49-F238E27FC236}">
                <a16:creationId xmlns:a16="http://schemas.microsoft.com/office/drawing/2014/main" id="{BCFDD25A-1728-7D45-BFCF-901567A38FDF}"/>
              </a:ext>
            </a:extLst>
          </p:cNvPr>
          <p:cNvSpPr txBox="1"/>
          <p:nvPr/>
        </p:nvSpPr>
        <p:spPr>
          <a:xfrm>
            <a:off x="6075806" y="2139235"/>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12" name="Tekstfelt 11">
            <a:extLst>
              <a:ext uri="{FF2B5EF4-FFF2-40B4-BE49-F238E27FC236}">
                <a16:creationId xmlns:a16="http://schemas.microsoft.com/office/drawing/2014/main" id="{5C8A8CF8-3302-DA4C-BAD0-7B2E95E18C78}"/>
              </a:ext>
            </a:extLst>
          </p:cNvPr>
          <p:cNvSpPr txBox="1"/>
          <p:nvPr/>
        </p:nvSpPr>
        <p:spPr>
          <a:xfrm>
            <a:off x="5002708" y="1284164"/>
            <a:ext cx="2534485" cy="4616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2400" b="1"/>
              <a:t>Golden standard </a:t>
            </a:r>
            <a:endParaRPr lang="da-DK" sz="1013" b="1"/>
          </a:p>
        </p:txBody>
      </p:sp>
      <p:sp>
        <p:nvSpPr>
          <p:cNvPr id="14" name="Tekstfelt 13">
            <a:extLst>
              <a:ext uri="{FF2B5EF4-FFF2-40B4-BE49-F238E27FC236}">
                <a16:creationId xmlns:a16="http://schemas.microsoft.com/office/drawing/2014/main" id="{FD048128-1CBC-6842-8D72-2BEF4779DD8C}"/>
              </a:ext>
            </a:extLst>
          </p:cNvPr>
          <p:cNvSpPr txBox="1"/>
          <p:nvPr/>
        </p:nvSpPr>
        <p:spPr>
          <a:xfrm>
            <a:off x="4267788" y="1734094"/>
            <a:ext cx="1721872"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Indlagt</a:t>
            </a:r>
            <a:endParaRPr lang="da-DK" sz="1013" b="1"/>
          </a:p>
        </p:txBody>
      </p:sp>
      <p:sp>
        <p:nvSpPr>
          <p:cNvPr id="16" name="Tekstfelt 15">
            <a:extLst>
              <a:ext uri="{FF2B5EF4-FFF2-40B4-BE49-F238E27FC236}">
                <a16:creationId xmlns:a16="http://schemas.microsoft.com/office/drawing/2014/main" id="{375C3FD6-7DD1-1D4A-A2D7-A877A998CAE6}"/>
              </a:ext>
            </a:extLst>
          </p:cNvPr>
          <p:cNvSpPr txBox="1"/>
          <p:nvPr/>
        </p:nvSpPr>
        <p:spPr>
          <a:xfrm>
            <a:off x="6075806" y="1734094"/>
            <a:ext cx="1721872"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Ambulant</a:t>
            </a:r>
            <a:endParaRPr lang="da-DK" sz="1013" b="1"/>
          </a:p>
        </p:txBody>
      </p:sp>
      <p:sp>
        <p:nvSpPr>
          <p:cNvPr id="18" name="Tekstfelt 17">
            <a:extLst>
              <a:ext uri="{FF2B5EF4-FFF2-40B4-BE49-F238E27FC236}">
                <a16:creationId xmlns:a16="http://schemas.microsoft.com/office/drawing/2014/main" id="{045048C1-8BAA-2A4F-A014-02CD5F7250EC}"/>
              </a:ext>
            </a:extLst>
          </p:cNvPr>
          <p:cNvSpPr txBox="1"/>
          <p:nvPr/>
        </p:nvSpPr>
        <p:spPr>
          <a:xfrm rot="16200000">
            <a:off x="3497891" y="3616241"/>
            <a:ext cx="970397"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Ambulant</a:t>
            </a:r>
            <a:endParaRPr lang="da-DK" sz="1013" b="1"/>
          </a:p>
        </p:txBody>
      </p:sp>
      <p:sp>
        <p:nvSpPr>
          <p:cNvPr id="20" name="Tekstfelt 19">
            <a:extLst>
              <a:ext uri="{FF2B5EF4-FFF2-40B4-BE49-F238E27FC236}">
                <a16:creationId xmlns:a16="http://schemas.microsoft.com/office/drawing/2014/main" id="{5C753DC6-AB70-3542-ADA4-2A96E4DC1F73}"/>
              </a:ext>
            </a:extLst>
          </p:cNvPr>
          <p:cNvSpPr txBox="1"/>
          <p:nvPr/>
        </p:nvSpPr>
        <p:spPr>
          <a:xfrm rot="16200000">
            <a:off x="3497893" y="2462850"/>
            <a:ext cx="970397"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Indlagt</a:t>
            </a:r>
            <a:endParaRPr lang="da-DK" sz="1013" b="1"/>
          </a:p>
        </p:txBody>
      </p:sp>
      <p:sp>
        <p:nvSpPr>
          <p:cNvPr id="22" name="Tekstfelt 21">
            <a:extLst>
              <a:ext uri="{FF2B5EF4-FFF2-40B4-BE49-F238E27FC236}">
                <a16:creationId xmlns:a16="http://schemas.microsoft.com/office/drawing/2014/main" id="{85127047-A5D3-5547-924F-1D7FEC856173}"/>
              </a:ext>
            </a:extLst>
          </p:cNvPr>
          <p:cNvSpPr txBox="1"/>
          <p:nvPr/>
        </p:nvSpPr>
        <p:spPr>
          <a:xfrm>
            <a:off x="2273974" y="2995405"/>
            <a:ext cx="1428961" cy="830997"/>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2400" b="1"/>
              <a:t>Visitators</a:t>
            </a:r>
            <a:br>
              <a:rPr lang="da-DK" sz="2400" b="1"/>
            </a:br>
            <a:r>
              <a:rPr lang="da-DK" sz="2400" b="1"/>
              <a:t>visitation</a:t>
            </a:r>
            <a:endParaRPr lang="da-DK" sz="1013" b="1"/>
          </a:p>
        </p:txBody>
      </p:sp>
      <p:sp>
        <p:nvSpPr>
          <p:cNvPr id="26" name="Tekstfelt 25">
            <a:extLst>
              <a:ext uri="{FF2B5EF4-FFF2-40B4-BE49-F238E27FC236}">
                <a16:creationId xmlns:a16="http://schemas.microsoft.com/office/drawing/2014/main" id="{B63C336F-F5F0-CE41-9BA6-093F279AF82E}"/>
              </a:ext>
            </a:extLst>
          </p:cNvPr>
          <p:cNvSpPr txBox="1"/>
          <p:nvPr/>
        </p:nvSpPr>
        <p:spPr>
          <a:xfrm>
            <a:off x="4267788"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29.697 </a:t>
            </a:r>
            <a:r>
              <a:rPr lang="da-DK" sz="1013">
                <a:ea typeface="+mn-lt"/>
                <a:cs typeface="+mn-lt"/>
              </a:rPr>
              <a:t>patienter</a:t>
            </a:r>
            <a:endParaRPr lang="da-DK" sz="1013"/>
          </a:p>
        </p:txBody>
      </p:sp>
      <p:sp>
        <p:nvSpPr>
          <p:cNvPr id="28" name="Tekstfelt 27">
            <a:extLst>
              <a:ext uri="{FF2B5EF4-FFF2-40B4-BE49-F238E27FC236}">
                <a16:creationId xmlns:a16="http://schemas.microsoft.com/office/drawing/2014/main" id="{EEA5830E-1A52-CE4D-81E9-1E7D0ECE4BDD}"/>
              </a:ext>
            </a:extLst>
          </p:cNvPr>
          <p:cNvSpPr txBox="1"/>
          <p:nvPr/>
        </p:nvSpPr>
        <p:spPr>
          <a:xfrm>
            <a:off x="4267788" y="3721608"/>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1.796 </a:t>
            </a:r>
            <a:r>
              <a:rPr lang="da-DK" sz="1013">
                <a:ea typeface="+mn-lt"/>
                <a:cs typeface="+mn-lt"/>
              </a:rPr>
              <a:t>patienter</a:t>
            </a:r>
          </a:p>
        </p:txBody>
      </p:sp>
      <p:sp>
        <p:nvSpPr>
          <p:cNvPr id="30" name="Tekstfelt 29">
            <a:extLst>
              <a:ext uri="{FF2B5EF4-FFF2-40B4-BE49-F238E27FC236}">
                <a16:creationId xmlns:a16="http://schemas.microsoft.com/office/drawing/2014/main" id="{738AC51A-FE3C-564C-89DE-C4564D96F642}"/>
              </a:ext>
            </a:extLst>
          </p:cNvPr>
          <p:cNvSpPr txBox="1"/>
          <p:nvPr/>
        </p:nvSpPr>
        <p:spPr>
          <a:xfrm>
            <a:off x="6075806"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19.625 </a:t>
            </a:r>
            <a:r>
              <a:rPr lang="da-DK" sz="1013">
                <a:ea typeface="+mn-lt"/>
                <a:cs typeface="+mn-lt"/>
              </a:rPr>
              <a:t>patienter</a:t>
            </a:r>
          </a:p>
        </p:txBody>
      </p:sp>
      <p:sp>
        <p:nvSpPr>
          <p:cNvPr id="32" name="Tekstfelt 31">
            <a:extLst>
              <a:ext uri="{FF2B5EF4-FFF2-40B4-BE49-F238E27FC236}">
                <a16:creationId xmlns:a16="http://schemas.microsoft.com/office/drawing/2014/main" id="{F520CA7F-E97E-554F-ABC9-306E1738FF8A}"/>
              </a:ext>
            </a:extLst>
          </p:cNvPr>
          <p:cNvSpPr txBox="1"/>
          <p:nvPr/>
        </p:nvSpPr>
        <p:spPr>
          <a:xfrm>
            <a:off x="6075806" y="371215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6.597 </a:t>
            </a:r>
            <a:r>
              <a:rPr lang="da-DK" sz="1013">
                <a:ea typeface="+mn-lt"/>
                <a:cs typeface="+mn-lt"/>
              </a:rPr>
              <a:t>patienter</a:t>
            </a:r>
          </a:p>
        </p:txBody>
      </p:sp>
      <p:sp>
        <p:nvSpPr>
          <p:cNvPr id="34" name="Tekstfelt 33">
            <a:extLst>
              <a:ext uri="{FF2B5EF4-FFF2-40B4-BE49-F238E27FC236}">
                <a16:creationId xmlns:a16="http://schemas.microsoft.com/office/drawing/2014/main" id="{313F822C-969E-5540-9E2E-F92A3108782F}"/>
              </a:ext>
            </a:extLst>
          </p:cNvPr>
          <p:cNvSpPr txBox="1"/>
          <p:nvPr/>
        </p:nvSpPr>
        <p:spPr>
          <a:xfrm>
            <a:off x="7623338" y="3720130"/>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8.393 </a:t>
            </a:r>
            <a:r>
              <a:rPr lang="da-DK" sz="1013">
                <a:ea typeface="+mn-lt"/>
                <a:cs typeface="+mn-lt"/>
              </a:rPr>
              <a:t>patienter</a:t>
            </a:r>
          </a:p>
        </p:txBody>
      </p:sp>
      <p:sp>
        <p:nvSpPr>
          <p:cNvPr id="36" name="Tekstfelt 35">
            <a:extLst>
              <a:ext uri="{FF2B5EF4-FFF2-40B4-BE49-F238E27FC236}">
                <a16:creationId xmlns:a16="http://schemas.microsoft.com/office/drawing/2014/main" id="{E5EBBC2F-F0D6-B342-A87D-2BB7CF9D37CB}"/>
              </a:ext>
            </a:extLst>
          </p:cNvPr>
          <p:cNvSpPr txBox="1"/>
          <p:nvPr/>
        </p:nvSpPr>
        <p:spPr>
          <a:xfrm>
            <a:off x="7623339"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49.322 </a:t>
            </a:r>
            <a:r>
              <a:rPr lang="da-DK" sz="1013">
                <a:ea typeface="+mn-lt"/>
                <a:cs typeface="+mn-lt"/>
              </a:rPr>
              <a:t>patienter</a:t>
            </a:r>
          </a:p>
        </p:txBody>
      </p:sp>
      <p:sp>
        <p:nvSpPr>
          <p:cNvPr id="38" name="Tekstfelt 37">
            <a:extLst>
              <a:ext uri="{FF2B5EF4-FFF2-40B4-BE49-F238E27FC236}">
                <a16:creationId xmlns:a16="http://schemas.microsoft.com/office/drawing/2014/main" id="{D859EB55-7D82-0748-9124-541AA8CF28C1}"/>
              </a:ext>
            </a:extLst>
          </p:cNvPr>
          <p:cNvSpPr txBox="1"/>
          <p:nvPr/>
        </p:nvSpPr>
        <p:spPr>
          <a:xfrm>
            <a:off x="4267787"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31.493 </a:t>
            </a:r>
            <a:r>
              <a:rPr lang="da-DK" sz="1013">
                <a:ea typeface="+mn-lt"/>
                <a:cs typeface="+mn-lt"/>
              </a:rPr>
              <a:t>patienter</a:t>
            </a:r>
          </a:p>
        </p:txBody>
      </p:sp>
      <p:sp>
        <p:nvSpPr>
          <p:cNvPr id="40" name="Tekstfelt 39">
            <a:extLst>
              <a:ext uri="{FF2B5EF4-FFF2-40B4-BE49-F238E27FC236}">
                <a16:creationId xmlns:a16="http://schemas.microsoft.com/office/drawing/2014/main" id="{56B76895-8125-B449-ACF7-AC3CDF9F46A8}"/>
              </a:ext>
            </a:extLst>
          </p:cNvPr>
          <p:cNvSpPr txBox="1"/>
          <p:nvPr/>
        </p:nvSpPr>
        <p:spPr>
          <a:xfrm>
            <a:off x="6075805"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26.222 </a:t>
            </a:r>
            <a:r>
              <a:rPr lang="da-DK" sz="1013">
                <a:ea typeface="+mn-lt"/>
                <a:cs typeface="+mn-lt"/>
              </a:rPr>
              <a:t>patienter</a:t>
            </a:r>
          </a:p>
        </p:txBody>
      </p:sp>
      <p:sp>
        <p:nvSpPr>
          <p:cNvPr id="42" name="Tekstfelt 41">
            <a:extLst>
              <a:ext uri="{FF2B5EF4-FFF2-40B4-BE49-F238E27FC236}">
                <a16:creationId xmlns:a16="http://schemas.microsoft.com/office/drawing/2014/main" id="{9945E23C-8737-804C-9003-02F36E0D0766}"/>
              </a:ext>
            </a:extLst>
          </p:cNvPr>
          <p:cNvSpPr txBox="1"/>
          <p:nvPr/>
        </p:nvSpPr>
        <p:spPr>
          <a:xfrm>
            <a:off x="7623338"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57.715 </a:t>
            </a:r>
            <a:r>
              <a:rPr lang="da-DK" sz="1013">
                <a:ea typeface="+mn-lt"/>
                <a:cs typeface="+mn-lt"/>
              </a:rPr>
              <a:t>patienter</a:t>
            </a:r>
          </a:p>
        </p:txBody>
      </p:sp>
      <p:sp>
        <p:nvSpPr>
          <p:cNvPr id="44" name="Tekstfelt 43">
            <a:extLst>
              <a:ext uri="{FF2B5EF4-FFF2-40B4-BE49-F238E27FC236}">
                <a16:creationId xmlns:a16="http://schemas.microsoft.com/office/drawing/2014/main" id="{A0933285-102B-B64B-A58B-19705293D15D}"/>
              </a:ext>
            </a:extLst>
          </p:cNvPr>
          <p:cNvSpPr txBox="1"/>
          <p:nvPr/>
        </p:nvSpPr>
        <p:spPr>
          <a:xfrm>
            <a:off x="4267786" y="2168386"/>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TP</a:t>
            </a:r>
          </a:p>
        </p:txBody>
      </p:sp>
      <p:sp>
        <p:nvSpPr>
          <p:cNvPr id="46" name="Tekstfelt 45">
            <a:extLst>
              <a:ext uri="{FF2B5EF4-FFF2-40B4-BE49-F238E27FC236}">
                <a16:creationId xmlns:a16="http://schemas.microsoft.com/office/drawing/2014/main" id="{D9491715-8719-C448-810B-682CBCAC16B1}"/>
              </a:ext>
            </a:extLst>
          </p:cNvPr>
          <p:cNvSpPr txBox="1"/>
          <p:nvPr/>
        </p:nvSpPr>
        <p:spPr>
          <a:xfrm>
            <a:off x="6075804" y="2168386"/>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FP</a:t>
            </a:r>
          </a:p>
        </p:txBody>
      </p:sp>
      <p:sp>
        <p:nvSpPr>
          <p:cNvPr id="48" name="Tekstfelt 47">
            <a:extLst>
              <a:ext uri="{FF2B5EF4-FFF2-40B4-BE49-F238E27FC236}">
                <a16:creationId xmlns:a16="http://schemas.microsoft.com/office/drawing/2014/main" id="{E3841875-6581-D545-AE00-D8AB4891BBC4}"/>
              </a:ext>
            </a:extLst>
          </p:cNvPr>
          <p:cNvSpPr txBox="1"/>
          <p:nvPr/>
        </p:nvSpPr>
        <p:spPr>
          <a:xfrm>
            <a:off x="4279644" y="3288337"/>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FN</a:t>
            </a:r>
          </a:p>
        </p:txBody>
      </p:sp>
      <p:sp>
        <p:nvSpPr>
          <p:cNvPr id="50" name="Tekstfelt 49">
            <a:extLst>
              <a:ext uri="{FF2B5EF4-FFF2-40B4-BE49-F238E27FC236}">
                <a16:creationId xmlns:a16="http://schemas.microsoft.com/office/drawing/2014/main" id="{5FDB5C2A-EAB8-414F-AB1F-59E0D8FB7540}"/>
              </a:ext>
            </a:extLst>
          </p:cNvPr>
          <p:cNvSpPr txBox="1"/>
          <p:nvPr/>
        </p:nvSpPr>
        <p:spPr>
          <a:xfrm>
            <a:off x="6075804" y="3289120"/>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TN</a:t>
            </a:r>
          </a:p>
        </p:txBody>
      </p:sp>
    </p:spTree>
    <p:extLst>
      <p:ext uri="{BB962C8B-B14F-4D97-AF65-F5344CB8AC3E}">
        <p14:creationId xmlns:p14="http://schemas.microsoft.com/office/powerpoint/2010/main" val="73177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 screenshot of a cell phone&#10;&#10;Description automatically generated">
            <a:extLst>
              <a:ext uri="{FF2B5EF4-FFF2-40B4-BE49-F238E27FC236}">
                <a16:creationId xmlns:a16="http://schemas.microsoft.com/office/drawing/2014/main" id="{011B9A84-00A5-CF4D-B2AE-1C4D218CB44D}"/>
              </a:ext>
            </a:extLst>
          </p:cNvPr>
          <p:cNvPicPr>
            <a:picLocks noChangeAspect="1"/>
          </p:cNvPicPr>
          <p:nvPr/>
        </p:nvPicPr>
        <p:blipFill>
          <a:blip r:embed="rId3"/>
          <a:stretch>
            <a:fillRect/>
          </a:stretch>
        </p:blipFill>
        <p:spPr>
          <a:xfrm>
            <a:off x="0" y="-395"/>
            <a:ext cx="4916562" cy="2557249"/>
          </a:xfrm>
          <a:prstGeom prst="rect">
            <a:avLst/>
          </a:prstGeom>
        </p:spPr>
      </p:pic>
      <p:sp>
        <p:nvSpPr>
          <p:cNvPr id="2" name="Tekstfelt 1">
            <a:extLst>
              <a:ext uri="{FF2B5EF4-FFF2-40B4-BE49-F238E27FC236}">
                <a16:creationId xmlns:a16="http://schemas.microsoft.com/office/drawing/2014/main" id="{591D4496-92E0-0D47-A9A9-F3A98F8E8757}"/>
              </a:ext>
            </a:extLst>
          </p:cNvPr>
          <p:cNvSpPr txBox="1"/>
          <p:nvPr/>
        </p:nvSpPr>
        <p:spPr>
          <a:xfrm>
            <a:off x="4267788" y="2139235"/>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6" name="Tekstfelt 5">
            <a:extLst>
              <a:ext uri="{FF2B5EF4-FFF2-40B4-BE49-F238E27FC236}">
                <a16:creationId xmlns:a16="http://schemas.microsoft.com/office/drawing/2014/main" id="{FACCB0BC-6EB6-C64A-B20D-2BDA2C8219CE}"/>
              </a:ext>
            </a:extLst>
          </p:cNvPr>
          <p:cNvSpPr txBox="1"/>
          <p:nvPr/>
        </p:nvSpPr>
        <p:spPr>
          <a:xfrm>
            <a:off x="6075806" y="3292626"/>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8" name="Tekstfelt 7">
            <a:extLst>
              <a:ext uri="{FF2B5EF4-FFF2-40B4-BE49-F238E27FC236}">
                <a16:creationId xmlns:a16="http://schemas.microsoft.com/office/drawing/2014/main" id="{C6407E58-E690-BB47-9556-60D9E6E644DF}"/>
              </a:ext>
            </a:extLst>
          </p:cNvPr>
          <p:cNvSpPr txBox="1"/>
          <p:nvPr/>
        </p:nvSpPr>
        <p:spPr>
          <a:xfrm>
            <a:off x="4267788" y="3292626"/>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10" name="Tekstfelt 9">
            <a:extLst>
              <a:ext uri="{FF2B5EF4-FFF2-40B4-BE49-F238E27FC236}">
                <a16:creationId xmlns:a16="http://schemas.microsoft.com/office/drawing/2014/main" id="{BCFDD25A-1728-7D45-BFCF-901567A38FDF}"/>
              </a:ext>
            </a:extLst>
          </p:cNvPr>
          <p:cNvSpPr txBox="1"/>
          <p:nvPr/>
        </p:nvSpPr>
        <p:spPr>
          <a:xfrm>
            <a:off x="6075806" y="2139235"/>
            <a:ext cx="1721872" cy="970397"/>
          </a:xfrm>
          <a:prstGeom prst="rect">
            <a:avLst/>
          </a:prstGeom>
          <a:solidFill>
            <a:schemeClr val="bg1"/>
          </a:solidFill>
          <a:ln w="38100">
            <a:solidFill>
              <a:schemeClr val="tx1">
                <a:lumMod val="95000"/>
                <a:lumOff val="5000"/>
              </a:schemeClr>
            </a:solidFill>
          </a:ln>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da-DK" sz="1013"/>
          </a:p>
        </p:txBody>
      </p:sp>
      <p:sp>
        <p:nvSpPr>
          <p:cNvPr id="12" name="Tekstfelt 11">
            <a:extLst>
              <a:ext uri="{FF2B5EF4-FFF2-40B4-BE49-F238E27FC236}">
                <a16:creationId xmlns:a16="http://schemas.microsoft.com/office/drawing/2014/main" id="{5C8A8CF8-3302-DA4C-BAD0-7B2E95E18C78}"/>
              </a:ext>
            </a:extLst>
          </p:cNvPr>
          <p:cNvSpPr txBox="1"/>
          <p:nvPr/>
        </p:nvSpPr>
        <p:spPr>
          <a:xfrm>
            <a:off x="5002708" y="1284164"/>
            <a:ext cx="2534485" cy="4616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2400" b="1"/>
              <a:t>Golden standard </a:t>
            </a:r>
            <a:endParaRPr lang="da-DK" sz="1013" b="1"/>
          </a:p>
        </p:txBody>
      </p:sp>
      <p:sp>
        <p:nvSpPr>
          <p:cNvPr id="14" name="Tekstfelt 13">
            <a:extLst>
              <a:ext uri="{FF2B5EF4-FFF2-40B4-BE49-F238E27FC236}">
                <a16:creationId xmlns:a16="http://schemas.microsoft.com/office/drawing/2014/main" id="{FD048128-1CBC-6842-8D72-2BEF4779DD8C}"/>
              </a:ext>
            </a:extLst>
          </p:cNvPr>
          <p:cNvSpPr txBox="1"/>
          <p:nvPr/>
        </p:nvSpPr>
        <p:spPr>
          <a:xfrm>
            <a:off x="4267788" y="1734094"/>
            <a:ext cx="1721872"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Indlagt</a:t>
            </a:r>
            <a:endParaRPr lang="da-DK" sz="1013" b="1"/>
          </a:p>
        </p:txBody>
      </p:sp>
      <p:sp>
        <p:nvSpPr>
          <p:cNvPr id="16" name="Tekstfelt 15">
            <a:extLst>
              <a:ext uri="{FF2B5EF4-FFF2-40B4-BE49-F238E27FC236}">
                <a16:creationId xmlns:a16="http://schemas.microsoft.com/office/drawing/2014/main" id="{375C3FD6-7DD1-1D4A-A2D7-A877A998CAE6}"/>
              </a:ext>
            </a:extLst>
          </p:cNvPr>
          <p:cNvSpPr txBox="1"/>
          <p:nvPr/>
        </p:nvSpPr>
        <p:spPr>
          <a:xfrm>
            <a:off x="6075806" y="1734094"/>
            <a:ext cx="1721872"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Ambulant</a:t>
            </a:r>
            <a:endParaRPr lang="da-DK" sz="1013" b="1"/>
          </a:p>
        </p:txBody>
      </p:sp>
      <p:sp>
        <p:nvSpPr>
          <p:cNvPr id="18" name="Tekstfelt 17">
            <a:extLst>
              <a:ext uri="{FF2B5EF4-FFF2-40B4-BE49-F238E27FC236}">
                <a16:creationId xmlns:a16="http://schemas.microsoft.com/office/drawing/2014/main" id="{045048C1-8BAA-2A4F-A014-02CD5F7250EC}"/>
              </a:ext>
            </a:extLst>
          </p:cNvPr>
          <p:cNvSpPr txBox="1"/>
          <p:nvPr/>
        </p:nvSpPr>
        <p:spPr>
          <a:xfrm rot="16200000">
            <a:off x="3497891" y="3616241"/>
            <a:ext cx="970397"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Ambulant</a:t>
            </a:r>
            <a:endParaRPr lang="da-DK" sz="1013" b="1"/>
          </a:p>
        </p:txBody>
      </p:sp>
      <p:sp>
        <p:nvSpPr>
          <p:cNvPr id="20" name="Tekstfelt 19">
            <a:extLst>
              <a:ext uri="{FF2B5EF4-FFF2-40B4-BE49-F238E27FC236}">
                <a16:creationId xmlns:a16="http://schemas.microsoft.com/office/drawing/2014/main" id="{5C753DC6-AB70-3542-ADA4-2A96E4DC1F73}"/>
              </a:ext>
            </a:extLst>
          </p:cNvPr>
          <p:cNvSpPr txBox="1"/>
          <p:nvPr/>
        </p:nvSpPr>
        <p:spPr>
          <a:xfrm rot="16200000">
            <a:off x="3497893" y="2462850"/>
            <a:ext cx="970397" cy="323165"/>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500" b="1"/>
              <a:t>Indlagt</a:t>
            </a:r>
            <a:endParaRPr lang="da-DK" sz="1013" b="1"/>
          </a:p>
        </p:txBody>
      </p:sp>
      <p:sp>
        <p:nvSpPr>
          <p:cNvPr id="22" name="Tekstfelt 21">
            <a:extLst>
              <a:ext uri="{FF2B5EF4-FFF2-40B4-BE49-F238E27FC236}">
                <a16:creationId xmlns:a16="http://schemas.microsoft.com/office/drawing/2014/main" id="{85127047-A5D3-5547-924F-1D7FEC856173}"/>
              </a:ext>
            </a:extLst>
          </p:cNvPr>
          <p:cNvSpPr txBox="1"/>
          <p:nvPr/>
        </p:nvSpPr>
        <p:spPr>
          <a:xfrm>
            <a:off x="2273974" y="2995405"/>
            <a:ext cx="1428961" cy="830997"/>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2400" b="1"/>
              <a:t>Visitators</a:t>
            </a:r>
            <a:br>
              <a:rPr lang="da-DK" sz="2400" b="1"/>
            </a:br>
            <a:r>
              <a:rPr lang="da-DK" sz="2400" b="1"/>
              <a:t>visitation</a:t>
            </a:r>
            <a:endParaRPr lang="da-DK" sz="1013" b="1"/>
          </a:p>
        </p:txBody>
      </p:sp>
      <p:sp>
        <p:nvSpPr>
          <p:cNvPr id="26" name="Tekstfelt 25">
            <a:extLst>
              <a:ext uri="{FF2B5EF4-FFF2-40B4-BE49-F238E27FC236}">
                <a16:creationId xmlns:a16="http://schemas.microsoft.com/office/drawing/2014/main" id="{B63C336F-F5F0-CE41-9BA6-093F279AF82E}"/>
              </a:ext>
            </a:extLst>
          </p:cNvPr>
          <p:cNvSpPr txBox="1"/>
          <p:nvPr/>
        </p:nvSpPr>
        <p:spPr>
          <a:xfrm>
            <a:off x="4267788"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29.697 </a:t>
            </a:r>
            <a:r>
              <a:rPr lang="da-DK" sz="1013">
                <a:ea typeface="+mn-lt"/>
                <a:cs typeface="+mn-lt"/>
              </a:rPr>
              <a:t>patienter</a:t>
            </a:r>
            <a:endParaRPr lang="da-DK" sz="1013"/>
          </a:p>
        </p:txBody>
      </p:sp>
      <p:sp>
        <p:nvSpPr>
          <p:cNvPr id="28" name="Tekstfelt 27">
            <a:extLst>
              <a:ext uri="{FF2B5EF4-FFF2-40B4-BE49-F238E27FC236}">
                <a16:creationId xmlns:a16="http://schemas.microsoft.com/office/drawing/2014/main" id="{EEA5830E-1A52-CE4D-81E9-1E7D0ECE4BDD}"/>
              </a:ext>
            </a:extLst>
          </p:cNvPr>
          <p:cNvSpPr txBox="1"/>
          <p:nvPr/>
        </p:nvSpPr>
        <p:spPr>
          <a:xfrm>
            <a:off x="4267788" y="3721608"/>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1.796 </a:t>
            </a:r>
            <a:r>
              <a:rPr lang="da-DK" sz="1013">
                <a:ea typeface="+mn-lt"/>
                <a:cs typeface="+mn-lt"/>
              </a:rPr>
              <a:t>patienter</a:t>
            </a:r>
          </a:p>
        </p:txBody>
      </p:sp>
      <p:sp>
        <p:nvSpPr>
          <p:cNvPr id="30" name="Tekstfelt 29">
            <a:extLst>
              <a:ext uri="{FF2B5EF4-FFF2-40B4-BE49-F238E27FC236}">
                <a16:creationId xmlns:a16="http://schemas.microsoft.com/office/drawing/2014/main" id="{738AC51A-FE3C-564C-89DE-C4564D96F642}"/>
              </a:ext>
            </a:extLst>
          </p:cNvPr>
          <p:cNvSpPr txBox="1"/>
          <p:nvPr/>
        </p:nvSpPr>
        <p:spPr>
          <a:xfrm>
            <a:off x="6075806"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19.625 </a:t>
            </a:r>
            <a:r>
              <a:rPr lang="da-DK" sz="1013">
                <a:ea typeface="+mn-lt"/>
                <a:cs typeface="+mn-lt"/>
              </a:rPr>
              <a:t>patienter</a:t>
            </a:r>
          </a:p>
        </p:txBody>
      </p:sp>
      <p:sp>
        <p:nvSpPr>
          <p:cNvPr id="32" name="Tekstfelt 31">
            <a:extLst>
              <a:ext uri="{FF2B5EF4-FFF2-40B4-BE49-F238E27FC236}">
                <a16:creationId xmlns:a16="http://schemas.microsoft.com/office/drawing/2014/main" id="{F520CA7F-E97E-554F-ABC9-306E1738FF8A}"/>
              </a:ext>
            </a:extLst>
          </p:cNvPr>
          <p:cNvSpPr txBox="1"/>
          <p:nvPr/>
        </p:nvSpPr>
        <p:spPr>
          <a:xfrm>
            <a:off x="6075806" y="371215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6.597 </a:t>
            </a:r>
            <a:r>
              <a:rPr lang="da-DK" sz="1013">
                <a:ea typeface="+mn-lt"/>
                <a:cs typeface="+mn-lt"/>
              </a:rPr>
              <a:t>patienter</a:t>
            </a:r>
          </a:p>
        </p:txBody>
      </p:sp>
      <p:sp>
        <p:nvSpPr>
          <p:cNvPr id="34" name="Tekstfelt 33">
            <a:extLst>
              <a:ext uri="{FF2B5EF4-FFF2-40B4-BE49-F238E27FC236}">
                <a16:creationId xmlns:a16="http://schemas.microsoft.com/office/drawing/2014/main" id="{313F822C-969E-5540-9E2E-F92A3108782F}"/>
              </a:ext>
            </a:extLst>
          </p:cNvPr>
          <p:cNvSpPr txBox="1"/>
          <p:nvPr/>
        </p:nvSpPr>
        <p:spPr>
          <a:xfrm>
            <a:off x="7623338" y="3720130"/>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8.393 </a:t>
            </a:r>
            <a:r>
              <a:rPr lang="da-DK" sz="1013">
                <a:ea typeface="+mn-lt"/>
                <a:cs typeface="+mn-lt"/>
              </a:rPr>
              <a:t>patienter</a:t>
            </a:r>
          </a:p>
        </p:txBody>
      </p:sp>
      <p:sp>
        <p:nvSpPr>
          <p:cNvPr id="36" name="Tekstfelt 35">
            <a:extLst>
              <a:ext uri="{FF2B5EF4-FFF2-40B4-BE49-F238E27FC236}">
                <a16:creationId xmlns:a16="http://schemas.microsoft.com/office/drawing/2014/main" id="{E5EBBC2F-F0D6-B342-A87D-2BB7CF9D37CB}"/>
              </a:ext>
            </a:extLst>
          </p:cNvPr>
          <p:cNvSpPr txBox="1"/>
          <p:nvPr/>
        </p:nvSpPr>
        <p:spPr>
          <a:xfrm>
            <a:off x="7623339" y="2586645"/>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49.322 </a:t>
            </a:r>
            <a:r>
              <a:rPr lang="da-DK" sz="1013">
                <a:ea typeface="+mn-lt"/>
                <a:cs typeface="+mn-lt"/>
              </a:rPr>
              <a:t>patienter</a:t>
            </a:r>
          </a:p>
        </p:txBody>
      </p:sp>
      <p:sp>
        <p:nvSpPr>
          <p:cNvPr id="38" name="Tekstfelt 37">
            <a:extLst>
              <a:ext uri="{FF2B5EF4-FFF2-40B4-BE49-F238E27FC236}">
                <a16:creationId xmlns:a16="http://schemas.microsoft.com/office/drawing/2014/main" id="{D859EB55-7D82-0748-9124-541AA8CF28C1}"/>
              </a:ext>
            </a:extLst>
          </p:cNvPr>
          <p:cNvSpPr txBox="1"/>
          <p:nvPr/>
        </p:nvSpPr>
        <p:spPr>
          <a:xfrm>
            <a:off x="4267787"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31.493 </a:t>
            </a:r>
            <a:r>
              <a:rPr lang="da-DK" sz="1013">
                <a:ea typeface="+mn-lt"/>
                <a:cs typeface="+mn-lt"/>
              </a:rPr>
              <a:t>patienter</a:t>
            </a:r>
          </a:p>
        </p:txBody>
      </p:sp>
      <p:sp>
        <p:nvSpPr>
          <p:cNvPr id="40" name="Tekstfelt 39">
            <a:extLst>
              <a:ext uri="{FF2B5EF4-FFF2-40B4-BE49-F238E27FC236}">
                <a16:creationId xmlns:a16="http://schemas.microsoft.com/office/drawing/2014/main" id="{56B76895-8125-B449-ACF7-AC3CDF9F46A8}"/>
              </a:ext>
            </a:extLst>
          </p:cNvPr>
          <p:cNvSpPr txBox="1"/>
          <p:nvPr/>
        </p:nvSpPr>
        <p:spPr>
          <a:xfrm>
            <a:off x="6075805"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26.222 </a:t>
            </a:r>
            <a:r>
              <a:rPr lang="da-DK" sz="1013">
                <a:ea typeface="+mn-lt"/>
                <a:cs typeface="+mn-lt"/>
              </a:rPr>
              <a:t>patienter</a:t>
            </a:r>
          </a:p>
        </p:txBody>
      </p:sp>
      <p:sp>
        <p:nvSpPr>
          <p:cNvPr id="42" name="Tekstfelt 41">
            <a:extLst>
              <a:ext uri="{FF2B5EF4-FFF2-40B4-BE49-F238E27FC236}">
                <a16:creationId xmlns:a16="http://schemas.microsoft.com/office/drawing/2014/main" id="{9945E23C-8737-804C-9003-02F36E0D0766}"/>
              </a:ext>
            </a:extLst>
          </p:cNvPr>
          <p:cNvSpPr txBox="1"/>
          <p:nvPr/>
        </p:nvSpPr>
        <p:spPr>
          <a:xfrm>
            <a:off x="7623338" y="4531261"/>
            <a:ext cx="1721872" cy="248209"/>
          </a:xfrm>
          <a:prstGeom prst="rect">
            <a:avLst/>
          </a:prstGeom>
          <a:noFill/>
        </p:spPr>
        <p:txBody>
          <a:bodyPr wrap="square" rtlCol="0" anchor="t">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da-DK" sz="1013"/>
              <a:t>57.715 </a:t>
            </a:r>
            <a:r>
              <a:rPr lang="da-DK" sz="1013">
                <a:ea typeface="+mn-lt"/>
                <a:cs typeface="+mn-lt"/>
              </a:rPr>
              <a:t>patienter</a:t>
            </a:r>
          </a:p>
        </p:txBody>
      </p:sp>
      <p:sp>
        <p:nvSpPr>
          <p:cNvPr id="44" name="Tekstfelt 43">
            <a:extLst>
              <a:ext uri="{FF2B5EF4-FFF2-40B4-BE49-F238E27FC236}">
                <a16:creationId xmlns:a16="http://schemas.microsoft.com/office/drawing/2014/main" id="{A0933285-102B-B64B-A58B-19705293D15D}"/>
              </a:ext>
            </a:extLst>
          </p:cNvPr>
          <p:cNvSpPr txBox="1"/>
          <p:nvPr/>
        </p:nvSpPr>
        <p:spPr>
          <a:xfrm>
            <a:off x="4267786" y="2168386"/>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TP</a:t>
            </a:r>
          </a:p>
        </p:txBody>
      </p:sp>
      <p:sp>
        <p:nvSpPr>
          <p:cNvPr id="46" name="Tekstfelt 45">
            <a:extLst>
              <a:ext uri="{FF2B5EF4-FFF2-40B4-BE49-F238E27FC236}">
                <a16:creationId xmlns:a16="http://schemas.microsoft.com/office/drawing/2014/main" id="{D9491715-8719-C448-810B-682CBCAC16B1}"/>
              </a:ext>
            </a:extLst>
          </p:cNvPr>
          <p:cNvSpPr txBox="1"/>
          <p:nvPr/>
        </p:nvSpPr>
        <p:spPr>
          <a:xfrm>
            <a:off x="6075804" y="2168386"/>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FP</a:t>
            </a:r>
          </a:p>
        </p:txBody>
      </p:sp>
      <p:sp>
        <p:nvSpPr>
          <p:cNvPr id="48" name="Tekstfelt 47">
            <a:extLst>
              <a:ext uri="{FF2B5EF4-FFF2-40B4-BE49-F238E27FC236}">
                <a16:creationId xmlns:a16="http://schemas.microsoft.com/office/drawing/2014/main" id="{E3841875-6581-D545-AE00-D8AB4891BBC4}"/>
              </a:ext>
            </a:extLst>
          </p:cNvPr>
          <p:cNvSpPr txBox="1"/>
          <p:nvPr/>
        </p:nvSpPr>
        <p:spPr>
          <a:xfrm>
            <a:off x="4279644" y="3288337"/>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FN</a:t>
            </a:r>
          </a:p>
        </p:txBody>
      </p:sp>
      <p:sp>
        <p:nvSpPr>
          <p:cNvPr id="50" name="Tekstfelt 49">
            <a:extLst>
              <a:ext uri="{FF2B5EF4-FFF2-40B4-BE49-F238E27FC236}">
                <a16:creationId xmlns:a16="http://schemas.microsoft.com/office/drawing/2014/main" id="{5FDB5C2A-EAB8-414F-AB1F-59E0D8FB7540}"/>
              </a:ext>
            </a:extLst>
          </p:cNvPr>
          <p:cNvSpPr txBox="1"/>
          <p:nvPr/>
        </p:nvSpPr>
        <p:spPr>
          <a:xfrm>
            <a:off x="6075804" y="3289120"/>
            <a:ext cx="334905" cy="248209"/>
          </a:xfrm>
          <a:prstGeom prst="rect">
            <a:avLst/>
          </a:prstGeom>
          <a:noFill/>
        </p:spPr>
        <p:txBody>
          <a:bodyPr wrap="square" rtlCol="0">
            <a:spAutoFit/>
          </a:bodyPr>
          <a:ls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da-DK" sz="1013"/>
              <a:t>TN</a:t>
            </a:r>
          </a:p>
        </p:txBody>
      </p:sp>
    </p:spTree>
    <p:extLst>
      <p:ext uri="{BB962C8B-B14F-4D97-AF65-F5344CB8AC3E}">
        <p14:creationId xmlns:p14="http://schemas.microsoft.com/office/powerpoint/2010/main" val="731772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832ABC-AD8A-FA41-8026-53DC9BFAB400}"/>
              </a:ext>
            </a:extLst>
          </p:cNvPr>
          <p:cNvSpPr>
            <a:spLocks noGrp="1"/>
          </p:cNvSpPr>
          <p:nvPr>
            <p:ph type="title"/>
          </p:nvPr>
        </p:nvSpPr>
        <p:spPr/>
        <p:txBody>
          <a:bodyPr/>
          <a:lstStyle/>
          <a:p>
            <a:r>
              <a:rPr lang="da-DK" dirty="0">
                <a:latin typeface="Blender Pro" panose="02000806030000020004" pitchFamily="2" charset="0"/>
              </a:rPr>
              <a:t>udfordringer i sundhedsvæsenet</a:t>
            </a:r>
          </a:p>
        </p:txBody>
      </p:sp>
      <p:pic>
        <p:nvPicPr>
          <p:cNvPr id="12" name="Billede 11">
            <a:extLst>
              <a:ext uri="{FF2B5EF4-FFF2-40B4-BE49-F238E27FC236}">
                <a16:creationId xmlns:a16="http://schemas.microsoft.com/office/drawing/2014/main" id="{769F8337-503C-AA46-941C-EBD2D95B472B}"/>
              </a:ext>
            </a:extLst>
          </p:cNvPr>
          <p:cNvPicPr>
            <a:picLocks noChangeAspect="1"/>
          </p:cNvPicPr>
          <p:nvPr/>
        </p:nvPicPr>
        <p:blipFill>
          <a:blip r:embed="rId3"/>
          <a:stretch>
            <a:fillRect/>
          </a:stretch>
        </p:blipFill>
        <p:spPr>
          <a:xfrm>
            <a:off x="3491243" y="1063229"/>
            <a:ext cx="5117306" cy="3889985"/>
          </a:xfrm>
          <a:prstGeom prst="rect">
            <a:avLst/>
          </a:prstGeom>
        </p:spPr>
      </p:pic>
      <p:sp>
        <p:nvSpPr>
          <p:cNvPr id="13" name="Rektangel 12">
            <a:extLst>
              <a:ext uri="{FF2B5EF4-FFF2-40B4-BE49-F238E27FC236}">
                <a16:creationId xmlns:a16="http://schemas.microsoft.com/office/drawing/2014/main" id="{3C25F615-F7BB-D04A-9C36-541A88444671}"/>
              </a:ext>
            </a:extLst>
          </p:cNvPr>
          <p:cNvSpPr/>
          <p:nvPr/>
        </p:nvSpPr>
        <p:spPr>
          <a:xfrm>
            <a:off x="3405517" y="4249953"/>
            <a:ext cx="5093494" cy="4746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sp>
        <p:nvSpPr>
          <p:cNvPr id="14" name="Pil ned 13">
            <a:extLst>
              <a:ext uri="{FF2B5EF4-FFF2-40B4-BE49-F238E27FC236}">
                <a16:creationId xmlns:a16="http://schemas.microsoft.com/office/drawing/2014/main" id="{ED623E5B-9DBE-514E-8AE2-F0BBBA877CE0}"/>
              </a:ext>
            </a:extLst>
          </p:cNvPr>
          <p:cNvSpPr/>
          <p:nvPr/>
        </p:nvSpPr>
        <p:spPr>
          <a:xfrm rot="10800000" flipH="1">
            <a:off x="5335441" y="2609850"/>
            <a:ext cx="147783" cy="950796"/>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pic>
        <p:nvPicPr>
          <p:cNvPr id="15" name="Billede 14">
            <a:extLst>
              <a:ext uri="{FF2B5EF4-FFF2-40B4-BE49-F238E27FC236}">
                <a16:creationId xmlns:a16="http://schemas.microsoft.com/office/drawing/2014/main" id="{39F8B81F-C3D8-4C47-B9CF-6D67AC1D0F3B}"/>
              </a:ext>
            </a:extLst>
          </p:cNvPr>
          <p:cNvPicPr>
            <a:picLocks noChangeAspect="1"/>
          </p:cNvPicPr>
          <p:nvPr/>
        </p:nvPicPr>
        <p:blipFill>
          <a:blip r:embed="rId4"/>
          <a:stretch>
            <a:fillRect/>
          </a:stretch>
        </p:blipFill>
        <p:spPr>
          <a:xfrm>
            <a:off x="467322" y="1704181"/>
            <a:ext cx="1416243" cy="1649296"/>
          </a:xfrm>
          <a:prstGeom prst="rect">
            <a:avLst/>
          </a:prstGeom>
        </p:spPr>
      </p:pic>
      <p:pic>
        <p:nvPicPr>
          <p:cNvPr id="16" name="Billede 15">
            <a:extLst>
              <a:ext uri="{FF2B5EF4-FFF2-40B4-BE49-F238E27FC236}">
                <a16:creationId xmlns:a16="http://schemas.microsoft.com/office/drawing/2014/main" id="{24EB81C2-F82F-0646-B5EE-035213627F59}"/>
              </a:ext>
            </a:extLst>
          </p:cNvPr>
          <p:cNvPicPr>
            <a:picLocks noChangeAspect="1"/>
          </p:cNvPicPr>
          <p:nvPr/>
        </p:nvPicPr>
        <p:blipFill>
          <a:blip r:embed="rId5"/>
          <a:stretch>
            <a:fillRect/>
          </a:stretch>
        </p:blipFill>
        <p:spPr>
          <a:xfrm>
            <a:off x="1866646" y="1707524"/>
            <a:ext cx="1453562" cy="1649295"/>
          </a:xfrm>
          <a:prstGeom prst="rect">
            <a:avLst/>
          </a:prstGeom>
        </p:spPr>
      </p:pic>
      <p:sp>
        <p:nvSpPr>
          <p:cNvPr id="17" name="Pil ned 16">
            <a:extLst>
              <a:ext uri="{FF2B5EF4-FFF2-40B4-BE49-F238E27FC236}">
                <a16:creationId xmlns:a16="http://schemas.microsoft.com/office/drawing/2014/main" id="{E99C14CB-400F-C84C-8900-A139DE1D519F}"/>
              </a:ext>
            </a:extLst>
          </p:cNvPr>
          <p:cNvSpPr/>
          <p:nvPr/>
        </p:nvSpPr>
        <p:spPr>
          <a:xfrm rot="10800000" flipH="1">
            <a:off x="5938598" y="2476500"/>
            <a:ext cx="147783" cy="1084146"/>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sp>
        <p:nvSpPr>
          <p:cNvPr id="18" name="Pil ned 17">
            <a:extLst>
              <a:ext uri="{FF2B5EF4-FFF2-40B4-BE49-F238E27FC236}">
                <a16:creationId xmlns:a16="http://schemas.microsoft.com/office/drawing/2014/main" id="{EA7195F8-3DC7-CE45-A10D-65E01830A845}"/>
              </a:ext>
            </a:extLst>
          </p:cNvPr>
          <p:cNvSpPr/>
          <p:nvPr/>
        </p:nvSpPr>
        <p:spPr>
          <a:xfrm rot="10800000" flipH="1">
            <a:off x="6541755" y="2326265"/>
            <a:ext cx="147783" cy="1234381"/>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sp>
        <p:nvSpPr>
          <p:cNvPr id="19" name="Pil ned 18">
            <a:extLst>
              <a:ext uri="{FF2B5EF4-FFF2-40B4-BE49-F238E27FC236}">
                <a16:creationId xmlns:a16="http://schemas.microsoft.com/office/drawing/2014/main" id="{27FDEFE5-9306-7942-953F-AB07A02D315E}"/>
              </a:ext>
            </a:extLst>
          </p:cNvPr>
          <p:cNvSpPr/>
          <p:nvPr/>
        </p:nvSpPr>
        <p:spPr>
          <a:xfrm rot="10800000" flipH="1">
            <a:off x="7144912" y="2181224"/>
            <a:ext cx="147783" cy="1385654"/>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sp>
        <p:nvSpPr>
          <p:cNvPr id="20" name="Pil ned 19">
            <a:extLst>
              <a:ext uri="{FF2B5EF4-FFF2-40B4-BE49-F238E27FC236}">
                <a16:creationId xmlns:a16="http://schemas.microsoft.com/office/drawing/2014/main" id="{0D70208B-2F0B-BA4E-8619-FFBC33D60123}"/>
              </a:ext>
            </a:extLst>
          </p:cNvPr>
          <p:cNvSpPr/>
          <p:nvPr/>
        </p:nvSpPr>
        <p:spPr>
          <a:xfrm rot="10800000" flipH="1">
            <a:off x="7748069" y="2079625"/>
            <a:ext cx="147783" cy="1487254"/>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sp>
        <p:nvSpPr>
          <p:cNvPr id="21" name="Pil ned 20">
            <a:extLst>
              <a:ext uri="{FF2B5EF4-FFF2-40B4-BE49-F238E27FC236}">
                <a16:creationId xmlns:a16="http://schemas.microsoft.com/office/drawing/2014/main" id="{2B134129-B572-134C-8E57-468286289913}"/>
              </a:ext>
            </a:extLst>
          </p:cNvPr>
          <p:cNvSpPr/>
          <p:nvPr/>
        </p:nvSpPr>
        <p:spPr>
          <a:xfrm rot="10800000" flipH="1">
            <a:off x="8351228" y="2009774"/>
            <a:ext cx="147783" cy="1550871"/>
          </a:xfrm>
          <a:prstGeom prst="down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atin typeface="Blender Pro" panose="02000806030000020004" pitchFamily="2" charset="0"/>
            </a:endParaRPr>
          </a:p>
        </p:txBody>
      </p:sp>
      <p:pic>
        <p:nvPicPr>
          <p:cNvPr id="26" name="Billede 25">
            <a:extLst>
              <a:ext uri="{FF2B5EF4-FFF2-40B4-BE49-F238E27FC236}">
                <a16:creationId xmlns:a16="http://schemas.microsoft.com/office/drawing/2014/main" id="{E7FD478D-4100-D64C-806C-279BDEFEA7FD}"/>
              </a:ext>
            </a:extLst>
          </p:cNvPr>
          <p:cNvPicPr>
            <a:picLocks noChangeAspect="1"/>
          </p:cNvPicPr>
          <p:nvPr/>
        </p:nvPicPr>
        <p:blipFill rotWithShape="1">
          <a:blip r:embed="rId6"/>
          <a:srcRect t="12702" b="25546"/>
          <a:stretch/>
        </p:blipFill>
        <p:spPr>
          <a:xfrm>
            <a:off x="344525" y="1673219"/>
            <a:ext cx="3084385" cy="1428483"/>
          </a:xfrm>
          <a:prstGeom prst="rect">
            <a:avLst/>
          </a:prstGeom>
        </p:spPr>
      </p:pic>
      <p:sp>
        <p:nvSpPr>
          <p:cNvPr id="28" name="Tekstfelt 27">
            <a:extLst>
              <a:ext uri="{FF2B5EF4-FFF2-40B4-BE49-F238E27FC236}">
                <a16:creationId xmlns:a16="http://schemas.microsoft.com/office/drawing/2014/main" id="{4753FD91-1335-BB4C-A1DD-96EEE512FFC7}"/>
              </a:ext>
            </a:extLst>
          </p:cNvPr>
          <p:cNvSpPr txBox="1"/>
          <p:nvPr/>
        </p:nvSpPr>
        <p:spPr>
          <a:xfrm>
            <a:off x="601096" y="3183999"/>
            <a:ext cx="2500416" cy="369332"/>
          </a:xfrm>
          <a:prstGeom prst="rect">
            <a:avLst/>
          </a:prstGeom>
          <a:noFill/>
        </p:spPr>
        <p:txBody>
          <a:bodyPr wrap="square" rtlCol="0">
            <a:spAutoFit/>
          </a:bodyPr>
          <a:lstStyle/>
          <a:p>
            <a:pPr algn="ctr"/>
            <a:r>
              <a:rPr lang="da-DK" dirty="0">
                <a:latin typeface="Blender Pro" panose="02000806030000020004" pitchFamily="2" charset="0"/>
              </a:rPr>
              <a:t>Løs problemet med data</a:t>
            </a:r>
          </a:p>
        </p:txBody>
      </p:sp>
      <p:pic>
        <p:nvPicPr>
          <p:cNvPr id="23" name="Billede 22">
            <a:extLst>
              <a:ext uri="{FF2B5EF4-FFF2-40B4-BE49-F238E27FC236}">
                <a16:creationId xmlns:a16="http://schemas.microsoft.com/office/drawing/2014/main" id="{9F54D9B9-4F0A-1E48-8301-0F7D93807AE3}"/>
              </a:ext>
            </a:extLst>
          </p:cNvPr>
          <p:cNvPicPr>
            <a:picLocks noChangeAspect="1"/>
          </p:cNvPicPr>
          <p:nvPr/>
        </p:nvPicPr>
        <p:blipFill>
          <a:blip r:embed="rId7"/>
          <a:stretch>
            <a:fillRect/>
          </a:stretch>
        </p:blipFill>
        <p:spPr>
          <a:xfrm>
            <a:off x="-26343" y="1432310"/>
            <a:ext cx="4299045" cy="3700551"/>
          </a:xfrm>
          <a:prstGeom prst="rect">
            <a:avLst/>
          </a:prstGeom>
        </p:spPr>
      </p:pic>
      <p:sp>
        <p:nvSpPr>
          <p:cNvPr id="25" name="Rektangel 24">
            <a:extLst>
              <a:ext uri="{FF2B5EF4-FFF2-40B4-BE49-F238E27FC236}">
                <a16:creationId xmlns:a16="http://schemas.microsoft.com/office/drawing/2014/main" id="{F03E12F5-F315-A840-A75A-D84E42691849}"/>
              </a:ext>
            </a:extLst>
          </p:cNvPr>
          <p:cNvSpPr/>
          <p:nvPr/>
        </p:nvSpPr>
        <p:spPr>
          <a:xfrm>
            <a:off x="0" y="2302395"/>
            <a:ext cx="2315695" cy="83437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Blender Pro" panose="02000806030000020004" pitchFamily="2" charset="0"/>
            </a:endParaRPr>
          </a:p>
        </p:txBody>
      </p:sp>
      <p:sp>
        <p:nvSpPr>
          <p:cNvPr id="27" name="Rektangel 26">
            <a:extLst>
              <a:ext uri="{FF2B5EF4-FFF2-40B4-BE49-F238E27FC236}">
                <a16:creationId xmlns:a16="http://schemas.microsoft.com/office/drawing/2014/main" id="{9AF73035-C6D4-204B-82AF-CAF66974B503}"/>
              </a:ext>
            </a:extLst>
          </p:cNvPr>
          <p:cNvSpPr/>
          <p:nvPr/>
        </p:nvSpPr>
        <p:spPr>
          <a:xfrm>
            <a:off x="59106" y="3722908"/>
            <a:ext cx="2256590" cy="132130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Blender Pro" panose="02000806030000020004" pitchFamily="2" charset="0"/>
            </a:endParaRPr>
          </a:p>
        </p:txBody>
      </p:sp>
      <p:sp>
        <p:nvSpPr>
          <p:cNvPr id="29" name="Rektangel 28">
            <a:extLst>
              <a:ext uri="{FF2B5EF4-FFF2-40B4-BE49-F238E27FC236}">
                <a16:creationId xmlns:a16="http://schemas.microsoft.com/office/drawing/2014/main" id="{85261E80-E085-134D-A9FE-5B13559088E8}"/>
              </a:ext>
            </a:extLst>
          </p:cNvPr>
          <p:cNvSpPr/>
          <p:nvPr/>
        </p:nvSpPr>
        <p:spPr>
          <a:xfrm>
            <a:off x="2676163" y="1670510"/>
            <a:ext cx="1259698" cy="106974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Blender Pro" panose="02000806030000020004" pitchFamily="2" charset="0"/>
            </a:endParaRPr>
          </a:p>
        </p:txBody>
      </p:sp>
      <p:sp>
        <p:nvSpPr>
          <p:cNvPr id="24" name="Tekstfelt 23">
            <a:extLst>
              <a:ext uri="{FF2B5EF4-FFF2-40B4-BE49-F238E27FC236}">
                <a16:creationId xmlns:a16="http://schemas.microsoft.com/office/drawing/2014/main" id="{33843CA3-C058-7241-AA8A-DA9B3CD47D82}"/>
              </a:ext>
            </a:extLst>
          </p:cNvPr>
          <p:cNvSpPr txBox="1"/>
          <p:nvPr/>
        </p:nvSpPr>
        <p:spPr>
          <a:xfrm>
            <a:off x="3740321" y="3183999"/>
            <a:ext cx="1636568" cy="369332"/>
          </a:xfrm>
          <a:prstGeom prst="rect">
            <a:avLst/>
          </a:prstGeom>
          <a:noFill/>
          <a:ln>
            <a:noFill/>
          </a:ln>
        </p:spPr>
        <p:txBody>
          <a:bodyPr wrap="square" rtlCol="0">
            <a:spAutoFit/>
          </a:bodyPr>
          <a:lstStyle/>
          <a:p>
            <a:r>
              <a:rPr lang="da-DK" dirty="0">
                <a:latin typeface="Blender Pro" panose="02000806030000020004" pitchFamily="2" charset="0"/>
              </a:rPr>
              <a:t>Behovet stiger</a:t>
            </a:r>
          </a:p>
        </p:txBody>
      </p:sp>
      <p:sp>
        <p:nvSpPr>
          <p:cNvPr id="22" name="Tekstfelt 21">
            <a:extLst>
              <a:ext uri="{FF2B5EF4-FFF2-40B4-BE49-F238E27FC236}">
                <a16:creationId xmlns:a16="http://schemas.microsoft.com/office/drawing/2014/main" id="{0003E023-0C59-7C41-B25B-9BEBBEA4FC98}"/>
              </a:ext>
            </a:extLst>
          </p:cNvPr>
          <p:cNvSpPr txBox="1"/>
          <p:nvPr/>
        </p:nvSpPr>
        <p:spPr>
          <a:xfrm>
            <a:off x="1237995" y="1114573"/>
            <a:ext cx="1226618" cy="369332"/>
          </a:xfrm>
          <a:prstGeom prst="rect">
            <a:avLst/>
          </a:prstGeom>
          <a:noFill/>
        </p:spPr>
        <p:txBody>
          <a:bodyPr wrap="none" rtlCol="0">
            <a:spAutoFit/>
          </a:bodyPr>
          <a:lstStyle/>
          <a:p>
            <a:r>
              <a:rPr lang="da-DK" dirty="0">
                <a:latin typeface="Blender Pro" panose="02000806030000020004" pitchFamily="2" charset="0"/>
              </a:rPr>
              <a:t>Løsninger?</a:t>
            </a:r>
          </a:p>
        </p:txBody>
      </p:sp>
    </p:spTree>
    <p:extLst>
      <p:ext uri="{BB962C8B-B14F-4D97-AF65-F5344CB8AC3E}">
        <p14:creationId xmlns:p14="http://schemas.microsoft.com/office/powerpoint/2010/main" val="3297279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fade">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500"/>
                                        <p:tgtEl>
                                          <p:spTgt spid="15"/>
                                        </p:tgtEl>
                                      </p:cBhvr>
                                    </p:animEffect>
                                  </p:childTnLst>
                                </p:cTn>
                              </p:par>
                              <p:par>
                                <p:cTn id="77" presetID="10"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childTnLst>
                                </p:cTn>
                              </p:par>
                              <p:par>
                                <p:cTn id="92" presetID="10" presetClass="entr" presetSubtype="0" fill="hold" nodeType="withEffect">
                                  <p:stCondLst>
                                    <p:cond delay="0"/>
                                  </p:stCondLst>
                                  <p:childTnLst>
                                    <p:set>
                                      <p:cBhvr>
                                        <p:cTn id="93" dur="1" fill="hold">
                                          <p:stCondLst>
                                            <p:cond delay="0"/>
                                          </p:stCondLst>
                                        </p:cTn>
                                        <p:tgtEl>
                                          <p:spTgt spid="28">
                                            <p:txEl>
                                              <p:pRg st="0" end="0"/>
                                            </p:txEl>
                                          </p:spTgt>
                                        </p:tgtEl>
                                        <p:attrNameLst>
                                          <p:attrName>style.visibility</p:attrName>
                                        </p:attrNameLst>
                                      </p:cBhvr>
                                      <p:to>
                                        <p:strVal val="visible"/>
                                      </p:to>
                                    </p:set>
                                    <p:animEffect transition="in" filter="fade">
                                      <p:cBhvr>
                                        <p:cTn id="9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P spid="25" grpId="0" animBg="1"/>
      <p:bldP spid="25" grpId="1" animBg="1"/>
      <p:bldP spid="27" grpId="0" animBg="1"/>
      <p:bldP spid="27" grpId="1" animBg="1"/>
      <p:bldP spid="29" grpId="0" animBg="1"/>
      <p:bldP spid="29" grpId="1"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4A4DA46-2828-6E42-A4CE-5F69802D6CE2}"/>
              </a:ext>
            </a:extLst>
          </p:cNvPr>
          <p:cNvPicPr>
            <a:picLocks noChangeAspect="1"/>
          </p:cNvPicPr>
          <p:nvPr/>
        </p:nvPicPr>
        <p:blipFill rotWithShape="1">
          <a:blip r:embed="rId3"/>
          <a:srcRect t="12702" b="25546"/>
          <a:stretch/>
        </p:blipFill>
        <p:spPr>
          <a:xfrm>
            <a:off x="0" y="-40562"/>
            <a:ext cx="9264316" cy="4290618"/>
          </a:xfrm>
          <a:prstGeom prst="rect">
            <a:avLst/>
          </a:prstGeom>
        </p:spPr>
      </p:pic>
      <p:sp>
        <p:nvSpPr>
          <p:cNvPr id="5" name="Ellipse 4">
            <a:extLst>
              <a:ext uri="{FF2B5EF4-FFF2-40B4-BE49-F238E27FC236}">
                <a16:creationId xmlns:a16="http://schemas.microsoft.com/office/drawing/2014/main" id="{E2978EB1-C21D-F441-B5B6-5FF74E4C1573}"/>
              </a:ext>
            </a:extLst>
          </p:cNvPr>
          <p:cNvSpPr/>
          <p:nvPr/>
        </p:nvSpPr>
        <p:spPr>
          <a:xfrm>
            <a:off x="493295" y="1325478"/>
            <a:ext cx="613610" cy="541421"/>
          </a:xfrm>
          <a:prstGeom prst="ellipse">
            <a:avLst/>
          </a:prstGeom>
          <a:noFill/>
          <a:ln w="57150">
            <a:solidFill>
              <a:srgbClr val="FF5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7B097B55-EA97-3F4F-AEB8-9C605FB89955}"/>
              </a:ext>
            </a:extLst>
          </p:cNvPr>
          <p:cNvSpPr/>
          <p:nvPr/>
        </p:nvSpPr>
        <p:spPr>
          <a:xfrm>
            <a:off x="3473115" y="1992052"/>
            <a:ext cx="1098885" cy="776036"/>
          </a:xfrm>
          <a:prstGeom prst="ellipse">
            <a:avLst/>
          </a:prstGeom>
          <a:noFill/>
          <a:ln w="57150">
            <a:solidFill>
              <a:srgbClr val="FF5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32CE4A43-1A96-A84F-8DE3-E04F8804BE08}"/>
              </a:ext>
            </a:extLst>
          </p:cNvPr>
          <p:cNvSpPr/>
          <p:nvPr/>
        </p:nvSpPr>
        <p:spPr>
          <a:xfrm>
            <a:off x="7424384" y="1247533"/>
            <a:ext cx="806721" cy="799111"/>
          </a:xfrm>
          <a:prstGeom prst="ellipse">
            <a:avLst/>
          </a:prstGeom>
          <a:noFill/>
          <a:ln w="57150">
            <a:solidFill>
              <a:srgbClr val="FF5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FF2C4539-A0AA-DD40-988D-2D03F107C037}"/>
              </a:ext>
            </a:extLst>
          </p:cNvPr>
          <p:cNvSpPr/>
          <p:nvPr/>
        </p:nvSpPr>
        <p:spPr>
          <a:xfrm>
            <a:off x="8578529" y="1192942"/>
            <a:ext cx="613610" cy="541421"/>
          </a:xfrm>
          <a:prstGeom prst="ellipse">
            <a:avLst/>
          </a:prstGeom>
          <a:noFill/>
          <a:ln w="57150">
            <a:solidFill>
              <a:srgbClr val="FF5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83173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6C3857DD-8F11-C64D-B387-0859FB632ACB}"/>
              </a:ext>
            </a:extLst>
          </p:cNvPr>
          <p:cNvPicPr>
            <a:picLocks noChangeAspect="1"/>
          </p:cNvPicPr>
          <p:nvPr/>
        </p:nvPicPr>
        <p:blipFill>
          <a:blip r:embed="rId3"/>
          <a:stretch>
            <a:fillRect/>
          </a:stretch>
        </p:blipFill>
        <p:spPr>
          <a:xfrm>
            <a:off x="1215882" y="1132434"/>
            <a:ext cx="7062537" cy="2039183"/>
          </a:xfrm>
          <a:prstGeom prst="rect">
            <a:avLst/>
          </a:prstGeom>
        </p:spPr>
      </p:pic>
      <p:sp>
        <p:nvSpPr>
          <p:cNvPr id="2" name="Titel 1">
            <a:extLst>
              <a:ext uri="{FF2B5EF4-FFF2-40B4-BE49-F238E27FC236}">
                <a16:creationId xmlns:a16="http://schemas.microsoft.com/office/drawing/2014/main" id="{FD3C7059-E051-7D49-B453-14F5D177976B}"/>
              </a:ext>
            </a:extLst>
          </p:cNvPr>
          <p:cNvSpPr>
            <a:spLocks noGrp="1"/>
          </p:cNvSpPr>
          <p:nvPr>
            <p:ph type="title"/>
          </p:nvPr>
        </p:nvSpPr>
        <p:spPr/>
        <p:txBody>
          <a:bodyPr/>
          <a:lstStyle/>
          <a:p>
            <a:r>
              <a:rPr lang="da-DK" dirty="0">
                <a:latin typeface="Blender Pro" panose="02000806030000020004" pitchFamily="2" charset="0"/>
              </a:rPr>
              <a:t>nye muligheder med menneske / maskine samarbejde</a:t>
            </a:r>
          </a:p>
        </p:txBody>
      </p:sp>
      <p:pic>
        <p:nvPicPr>
          <p:cNvPr id="7" name="Billede 6">
            <a:extLst>
              <a:ext uri="{FF2B5EF4-FFF2-40B4-BE49-F238E27FC236}">
                <a16:creationId xmlns:a16="http://schemas.microsoft.com/office/drawing/2014/main" id="{33247BFF-45BB-EA45-8705-DE6FA0F64DA3}"/>
              </a:ext>
            </a:extLst>
          </p:cNvPr>
          <p:cNvPicPr>
            <a:picLocks noChangeAspect="1"/>
          </p:cNvPicPr>
          <p:nvPr/>
        </p:nvPicPr>
        <p:blipFill>
          <a:blip r:embed="rId4"/>
          <a:stretch>
            <a:fillRect/>
          </a:stretch>
        </p:blipFill>
        <p:spPr>
          <a:xfrm>
            <a:off x="6482080" y="1236315"/>
            <a:ext cx="2204720" cy="533082"/>
          </a:xfrm>
          <a:prstGeom prst="rect">
            <a:avLst/>
          </a:prstGeom>
        </p:spPr>
      </p:pic>
      <p:sp>
        <p:nvSpPr>
          <p:cNvPr id="11" name="Rektangel 10">
            <a:extLst>
              <a:ext uri="{FF2B5EF4-FFF2-40B4-BE49-F238E27FC236}">
                <a16:creationId xmlns:a16="http://schemas.microsoft.com/office/drawing/2014/main" id="{98E692AD-4BE0-EE41-8E39-E1B9BD5B560C}"/>
              </a:ext>
            </a:extLst>
          </p:cNvPr>
          <p:cNvSpPr/>
          <p:nvPr/>
        </p:nvSpPr>
        <p:spPr>
          <a:xfrm>
            <a:off x="2944796" y="1613301"/>
            <a:ext cx="3537284"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Rektangel 22">
            <a:extLst>
              <a:ext uri="{FF2B5EF4-FFF2-40B4-BE49-F238E27FC236}">
                <a16:creationId xmlns:a16="http://schemas.microsoft.com/office/drawing/2014/main" id="{C8040AB9-79D3-0F4A-A9C4-93589EA7DBBC}"/>
              </a:ext>
            </a:extLst>
          </p:cNvPr>
          <p:cNvSpPr/>
          <p:nvPr/>
        </p:nvSpPr>
        <p:spPr>
          <a:xfrm>
            <a:off x="1269020" y="2430379"/>
            <a:ext cx="3784243" cy="1944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BC8DDB27-0E18-E94B-9C04-B9A26017290A}"/>
              </a:ext>
            </a:extLst>
          </p:cNvPr>
          <p:cNvSpPr txBox="1"/>
          <p:nvPr/>
        </p:nvSpPr>
        <p:spPr>
          <a:xfrm>
            <a:off x="5582224" y="4630139"/>
            <a:ext cx="3200848" cy="200055"/>
          </a:xfrm>
          <a:prstGeom prst="rect">
            <a:avLst/>
          </a:prstGeom>
          <a:noFill/>
        </p:spPr>
        <p:txBody>
          <a:bodyPr wrap="square" rtlCol="0">
            <a:spAutoFit/>
          </a:bodyPr>
          <a:lstStyle/>
          <a:p>
            <a:r>
              <a:rPr lang="da-DK" sz="700" dirty="0">
                <a:solidFill>
                  <a:schemeClr val="tx2"/>
                </a:solidFill>
                <a:latin typeface="Blender Pro" panose="02000806030000020004" pitchFamily="2" charset="0"/>
              </a:rPr>
              <a:t>Kilde: </a:t>
            </a:r>
            <a:r>
              <a:rPr lang="da-DK" sz="700" dirty="0">
                <a:solidFill>
                  <a:schemeClr val="tx2"/>
                </a:solidFill>
                <a:latin typeface="Blender Pro" panose="02000806030000020004" pitchFamily="2" charset="0"/>
                <a:hlinkClick r:id="rId5">
                  <a:extLst>
                    <a:ext uri="{A12FA001-AC4F-418D-AE19-62706E023703}">
                      <ahyp:hlinkClr xmlns:ahyp="http://schemas.microsoft.com/office/drawing/2018/hyperlinkcolor" val="tx"/>
                    </a:ext>
                  </a:extLst>
                </a:hlinkClick>
              </a:rPr>
              <a:t>https://readingcentre.org/workstreams/digital_eye_health/fenetre_study/</a:t>
            </a:r>
            <a:endParaRPr lang="da-DK" sz="700" dirty="0">
              <a:solidFill>
                <a:schemeClr val="tx2"/>
              </a:solidFill>
              <a:latin typeface="Blender Pro" panose="02000806030000020004" pitchFamily="2" charset="0"/>
            </a:endParaRPr>
          </a:p>
        </p:txBody>
      </p:sp>
      <p:sp>
        <p:nvSpPr>
          <p:cNvPr id="29" name="Rektangel 28">
            <a:extLst>
              <a:ext uri="{FF2B5EF4-FFF2-40B4-BE49-F238E27FC236}">
                <a16:creationId xmlns:a16="http://schemas.microsoft.com/office/drawing/2014/main" id="{952C3D82-2220-2742-A853-7D3C5D59B048}"/>
              </a:ext>
            </a:extLst>
          </p:cNvPr>
          <p:cNvSpPr/>
          <p:nvPr/>
        </p:nvSpPr>
        <p:spPr>
          <a:xfrm>
            <a:off x="3320716" y="2141621"/>
            <a:ext cx="2646947"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3201C67D-6565-8E41-B0C8-7A1129BEA53E}"/>
              </a:ext>
            </a:extLst>
          </p:cNvPr>
          <p:cNvSpPr/>
          <p:nvPr/>
        </p:nvSpPr>
        <p:spPr>
          <a:xfrm>
            <a:off x="1428594" y="2651269"/>
            <a:ext cx="5439345" cy="1944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21118D38-57B1-5F4A-977B-739B8FD4AC4D}"/>
              </a:ext>
            </a:extLst>
          </p:cNvPr>
          <p:cNvSpPr/>
          <p:nvPr/>
        </p:nvSpPr>
        <p:spPr>
          <a:xfrm>
            <a:off x="899474" y="2023426"/>
            <a:ext cx="7581917" cy="11561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7" name="Billede 16">
            <a:extLst>
              <a:ext uri="{FF2B5EF4-FFF2-40B4-BE49-F238E27FC236}">
                <a16:creationId xmlns:a16="http://schemas.microsoft.com/office/drawing/2014/main" id="{34B92413-D6EC-194C-A9A9-451B9C4427A9}"/>
              </a:ext>
            </a:extLst>
          </p:cNvPr>
          <p:cNvPicPr>
            <a:picLocks noChangeAspect="1"/>
          </p:cNvPicPr>
          <p:nvPr/>
        </p:nvPicPr>
        <p:blipFill rotWithShape="1">
          <a:blip r:embed="rId6"/>
          <a:srcRect l="12685" t="17050" r="54745" b="25738"/>
          <a:stretch/>
        </p:blipFill>
        <p:spPr>
          <a:xfrm>
            <a:off x="3231537" y="2038375"/>
            <a:ext cx="2680926" cy="2322786"/>
          </a:xfrm>
          <a:prstGeom prst="rect">
            <a:avLst/>
          </a:prstGeom>
        </p:spPr>
      </p:pic>
      <p:sp>
        <p:nvSpPr>
          <p:cNvPr id="4" name="Tekstfelt 3">
            <a:extLst>
              <a:ext uri="{FF2B5EF4-FFF2-40B4-BE49-F238E27FC236}">
                <a16:creationId xmlns:a16="http://schemas.microsoft.com/office/drawing/2014/main" id="{08706178-654D-E249-A315-650416F75636}"/>
              </a:ext>
            </a:extLst>
          </p:cNvPr>
          <p:cNvSpPr txBox="1"/>
          <p:nvPr/>
        </p:nvSpPr>
        <p:spPr>
          <a:xfrm>
            <a:off x="5000255" y="4169862"/>
            <a:ext cx="954156" cy="215444"/>
          </a:xfrm>
          <a:prstGeom prst="rect">
            <a:avLst/>
          </a:prstGeom>
          <a:noFill/>
        </p:spPr>
        <p:txBody>
          <a:bodyPr wrap="square" rtlCol="0">
            <a:spAutoFit/>
          </a:bodyPr>
          <a:lstStyle/>
          <a:p>
            <a:pPr algn="r"/>
            <a:r>
              <a:rPr lang="da-DK" sz="800" dirty="0">
                <a:solidFill>
                  <a:schemeClr val="bg1"/>
                </a:solidFill>
                <a:latin typeface="Blender Pro" panose="02000806030000020004" pitchFamily="2" charset="0"/>
              </a:rPr>
              <a:t>Enversion </a:t>
            </a:r>
            <a:r>
              <a:rPr lang="da-DK" sz="800" dirty="0" err="1">
                <a:solidFill>
                  <a:schemeClr val="bg1"/>
                </a:solidFill>
                <a:latin typeface="Blender Pro" panose="02000806030000020004" pitchFamily="2" charset="0"/>
              </a:rPr>
              <a:t>Eye</a:t>
            </a:r>
            <a:r>
              <a:rPr lang="da-DK" sz="800" dirty="0">
                <a:solidFill>
                  <a:schemeClr val="bg1"/>
                </a:solidFill>
                <a:latin typeface="Blender Pro" panose="02000806030000020004" pitchFamily="2" charset="0"/>
              </a:rPr>
              <a:t>®</a:t>
            </a:r>
          </a:p>
        </p:txBody>
      </p:sp>
    </p:spTree>
    <p:extLst>
      <p:ext uri="{BB962C8B-B14F-4D97-AF65-F5344CB8AC3E}">
        <p14:creationId xmlns:p14="http://schemas.microsoft.com/office/powerpoint/2010/main" val="29648387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6C3857DD-8F11-C64D-B387-0859FB632ACB}"/>
              </a:ext>
            </a:extLst>
          </p:cNvPr>
          <p:cNvPicPr>
            <a:picLocks noChangeAspect="1"/>
          </p:cNvPicPr>
          <p:nvPr/>
        </p:nvPicPr>
        <p:blipFill>
          <a:blip r:embed="rId3"/>
          <a:stretch>
            <a:fillRect/>
          </a:stretch>
        </p:blipFill>
        <p:spPr>
          <a:xfrm>
            <a:off x="1215882" y="1132434"/>
            <a:ext cx="7062537" cy="2039183"/>
          </a:xfrm>
          <a:prstGeom prst="rect">
            <a:avLst/>
          </a:prstGeom>
        </p:spPr>
      </p:pic>
      <p:sp>
        <p:nvSpPr>
          <p:cNvPr id="2" name="Titel 1">
            <a:extLst>
              <a:ext uri="{FF2B5EF4-FFF2-40B4-BE49-F238E27FC236}">
                <a16:creationId xmlns:a16="http://schemas.microsoft.com/office/drawing/2014/main" id="{FD3C7059-E051-7D49-B453-14F5D177976B}"/>
              </a:ext>
            </a:extLst>
          </p:cNvPr>
          <p:cNvSpPr>
            <a:spLocks noGrp="1"/>
          </p:cNvSpPr>
          <p:nvPr>
            <p:ph type="title"/>
          </p:nvPr>
        </p:nvSpPr>
        <p:spPr/>
        <p:txBody>
          <a:bodyPr/>
          <a:lstStyle/>
          <a:p>
            <a:r>
              <a:rPr lang="da-DK" dirty="0">
                <a:latin typeface="Blender Pro" panose="02000806030000020004" pitchFamily="2" charset="0"/>
              </a:rPr>
              <a:t>nye muligheder med menneske / maskine samarbejde</a:t>
            </a:r>
          </a:p>
        </p:txBody>
      </p:sp>
      <p:pic>
        <p:nvPicPr>
          <p:cNvPr id="7" name="Billede 6">
            <a:extLst>
              <a:ext uri="{FF2B5EF4-FFF2-40B4-BE49-F238E27FC236}">
                <a16:creationId xmlns:a16="http://schemas.microsoft.com/office/drawing/2014/main" id="{33247BFF-45BB-EA45-8705-DE6FA0F64DA3}"/>
              </a:ext>
            </a:extLst>
          </p:cNvPr>
          <p:cNvPicPr>
            <a:picLocks noChangeAspect="1"/>
          </p:cNvPicPr>
          <p:nvPr/>
        </p:nvPicPr>
        <p:blipFill>
          <a:blip r:embed="rId4"/>
          <a:stretch>
            <a:fillRect/>
          </a:stretch>
        </p:blipFill>
        <p:spPr>
          <a:xfrm>
            <a:off x="6482080" y="1236315"/>
            <a:ext cx="2204720" cy="533082"/>
          </a:xfrm>
          <a:prstGeom prst="rect">
            <a:avLst/>
          </a:prstGeom>
        </p:spPr>
      </p:pic>
      <p:sp>
        <p:nvSpPr>
          <p:cNvPr id="11" name="Rektangel 10">
            <a:extLst>
              <a:ext uri="{FF2B5EF4-FFF2-40B4-BE49-F238E27FC236}">
                <a16:creationId xmlns:a16="http://schemas.microsoft.com/office/drawing/2014/main" id="{98E692AD-4BE0-EE41-8E39-E1B9BD5B560C}"/>
              </a:ext>
            </a:extLst>
          </p:cNvPr>
          <p:cNvSpPr/>
          <p:nvPr/>
        </p:nvSpPr>
        <p:spPr>
          <a:xfrm>
            <a:off x="2944796" y="1613301"/>
            <a:ext cx="3537284"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BC8DDB27-0E18-E94B-9C04-B9A26017290A}"/>
              </a:ext>
            </a:extLst>
          </p:cNvPr>
          <p:cNvSpPr txBox="1"/>
          <p:nvPr/>
        </p:nvSpPr>
        <p:spPr>
          <a:xfrm>
            <a:off x="5582224" y="4630139"/>
            <a:ext cx="3200848" cy="200055"/>
          </a:xfrm>
          <a:prstGeom prst="rect">
            <a:avLst/>
          </a:prstGeom>
          <a:noFill/>
        </p:spPr>
        <p:txBody>
          <a:bodyPr wrap="square" rtlCol="0">
            <a:spAutoFit/>
          </a:bodyPr>
          <a:lstStyle/>
          <a:p>
            <a:r>
              <a:rPr lang="da-DK" sz="700" dirty="0">
                <a:solidFill>
                  <a:schemeClr val="tx2"/>
                </a:solidFill>
                <a:latin typeface="Blender Pro" panose="02000806030000020004" pitchFamily="2" charset="0"/>
              </a:rPr>
              <a:t>Kilde: </a:t>
            </a:r>
            <a:r>
              <a:rPr lang="da-DK" sz="700" dirty="0">
                <a:solidFill>
                  <a:schemeClr val="tx2"/>
                </a:solidFill>
                <a:latin typeface="Blender Pro" panose="02000806030000020004" pitchFamily="2" charset="0"/>
                <a:hlinkClick r:id="rId5">
                  <a:extLst>
                    <a:ext uri="{A12FA001-AC4F-418D-AE19-62706E023703}">
                      <ahyp:hlinkClr xmlns:ahyp="http://schemas.microsoft.com/office/drawing/2018/hyperlinkcolor" val="tx"/>
                    </a:ext>
                  </a:extLst>
                </a:hlinkClick>
              </a:rPr>
              <a:t>https://readingcentre.org/workstreams/digital_eye_health/fenetre_study/</a:t>
            </a:r>
            <a:endParaRPr lang="da-DK" sz="700" dirty="0">
              <a:solidFill>
                <a:schemeClr val="tx2"/>
              </a:solidFill>
              <a:latin typeface="Blender Pro" panose="02000806030000020004" pitchFamily="2" charset="0"/>
            </a:endParaRPr>
          </a:p>
        </p:txBody>
      </p:sp>
      <p:sp>
        <p:nvSpPr>
          <p:cNvPr id="29" name="Rektangel 28">
            <a:extLst>
              <a:ext uri="{FF2B5EF4-FFF2-40B4-BE49-F238E27FC236}">
                <a16:creationId xmlns:a16="http://schemas.microsoft.com/office/drawing/2014/main" id="{952C3D82-2220-2742-A853-7D3C5D59B048}"/>
              </a:ext>
            </a:extLst>
          </p:cNvPr>
          <p:cNvSpPr/>
          <p:nvPr/>
        </p:nvSpPr>
        <p:spPr>
          <a:xfrm>
            <a:off x="3320716" y="2141621"/>
            <a:ext cx="2646947"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3201C67D-6565-8E41-B0C8-7A1129BEA53E}"/>
              </a:ext>
            </a:extLst>
          </p:cNvPr>
          <p:cNvSpPr/>
          <p:nvPr/>
        </p:nvSpPr>
        <p:spPr>
          <a:xfrm>
            <a:off x="1428594" y="2651269"/>
            <a:ext cx="5439345" cy="1944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2" name="Grafik 2" descr="Familie med dreng">
            <a:extLst>
              <a:ext uri="{FF2B5EF4-FFF2-40B4-BE49-F238E27FC236}">
                <a16:creationId xmlns:a16="http://schemas.microsoft.com/office/drawing/2014/main" id="{F783B5AB-187E-A84D-9111-6EB08940B2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754" y="3738780"/>
            <a:ext cx="524250" cy="524250"/>
          </a:xfrm>
          <a:prstGeom prst="rect">
            <a:avLst/>
          </a:prstGeom>
        </p:spPr>
      </p:pic>
      <p:pic>
        <p:nvPicPr>
          <p:cNvPr id="13" name="Grafik 5" descr="Sygehus">
            <a:extLst>
              <a:ext uri="{FF2B5EF4-FFF2-40B4-BE49-F238E27FC236}">
                <a16:creationId xmlns:a16="http://schemas.microsoft.com/office/drawing/2014/main" id="{3866FBC7-7DA9-D546-93A1-BFD249441F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59869" y="3220988"/>
            <a:ext cx="1359779" cy="1359779"/>
          </a:xfrm>
          <a:prstGeom prst="rect">
            <a:avLst/>
          </a:prstGeom>
        </p:spPr>
      </p:pic>
      <p:pic>
        <p:nvPicPr>
          <p:cNvPr id="14" name="Grafik 9" descr="Kvinde med stok">
            <a:extLst>
              <a:ext uri="{FF2B5EF4-FFF2-40B4-BE49-F238E27FC236}">
                <a16:creationId xmlns:a16="http://schemas.microsoft.com/office/drawing/2014/main" id="{F38F9796-B12F-F14D-96C8-D8767BCD13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5882" y="3815654"/>
            <a:ext cx="447376" cy="447376"/>
          </a:xfrm>
          <a:prstGeom prst="rect">
            <a:avLst/>
          </a:prstGeom>
        </p:spPr>
      </p:pic>
      <p:pic>
        <p:nvPicPr>
          <p:cNvPr id="15" name="Grafik 11" descr="Mand med stok">
            <a:extLst>
              <a:ext uri="{FF2B5EF4-FFF2-40B4-BE49-F238E27FC236}">
                <a16:creationId xmlns:a16="http://schemas.microsoft.com/office/drawing/2014/main" id="{F4971AAE-34D8-4449-A982-7BE2B7586C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7200" y="3777217"/>
            <a:ext cx="447376" cy="447376"/>
          </a:xfrm>
          <a:prstGeom prst="rect">
            <a:avLst/>
          </a:prstGeom>
        </p:spPr>
      </p:pic>
      <p:sp>
        <p:nvSpPr>
          <p:cNvPr id="16" name="Pil: højre 13">
            <a:extLst>
              <a:ext uri="{FF2B5EF4-FFF2-40B4-BE49-F238E27FC236}">
                <a16:creationId xmlns:a16="http://schemas.microsoft.com/office/drawing/2014/main" id="{895D769A-E2BB-354D-A1B2-E79E83F1E449}"/>
              </a:ext>
            </a:extLst>
          </p:cNvPr>
          <p:cNvSpPr/>
          <p:nvPr/>
        </p:nvSpPr>
        <p:spPr>
          <a:xfrm rot="10800000">
            <a:off x="1740132" y="3829000"/>
            <a:ext cx="1359778" cy="466617"/>
          </a:xfrm>
          <a:prstGeom prst="rightArrow">
            <a:avLst/>
          </a:prstGeom>
          <a:solidFill>
            <a:srgbClr val="898D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pic>
        <p:nvPicPr>
          <p:cNvPr id="17" name="Billede 16">
            <a:extLst>
              <a:ext uri="{FF2B5EF4-FFF2-40B4-BE49-F238E27FC236}">
                <a16:creationId xmlns:a16="http://schemas.microsoft.com/office/drawing/2014/main" id="{34B92413-D6EC-194C-A9A9-451B9C4427A9}"/>
              </a:ext>
            </a:extLst>
          </p:cNvPr>
          <p:cNvPicPr>
            <a:picLocks noChangeAspect="1"/>
          </p:cNvPicPr>
          <p:nvPr/>
        </p:nvPicPr>
        <p:blipFill rotWithShape="1">
          <a:blip r:embed="rId14"/>
          <a:srcRect l="12685" t="17050" r="54745" b="25738"/>
          <a:stretch/>
        </p:blipFill>
        <p:spPr>
          <a:xfrm>
            <a:off x="7125350" y="3008939"/>
            <a:ext cx="1573196" cy="1363036"/>
          </a:xfrm>
          <a:prstGeom prst="rect">
            <a:avLst/>
          </a:prstGeom>
        </p:spPr>
      </p:pic>
      <p:sp>
        <p:nvSpPr>
          <p:cNvPr id="19" name="Tekstfelt 18">
            <a:extLst>
              <a:ext uri="{FF2B5EF4-FFF2-40B4-BE49-F238E27FC236}">
                <a16:creationId xmlns:a16="http://schemas.microsoft.com/office/drawing/2014/main" id="{B42E09DF-87D5-5345-8544-1323D8C569E8}"/>
              </a:ext>
            </a:extLst>
          </p:cNvPr>
          <p:cNvSpPr txBox="1"/>
          <p:nvPr/>
        </p:nvSpPr>
        <p:spPr>
          <a:xfrm>
            <a:off x="7814593" y="4204623"/>
            <a:ext cx="954156" cy="215444"/>
          </a:xfrm>
          <a:prstGeom prst="rect">
            <a:avLst/>
          </a:prstGeom>
          <a:noFill/>
        </p:spPr>
        <p:txBody>
          <a:bodyPr wrap="square" rtlCol="0">
            <a:spAutoFit/>
          </a:bodyPr>
          <a:lstStyle/>
          <a:p>
            <a:pPr algn="r"/>
            <a:r>
              <a:rPr lang="da-DK" sz="800" dirty="0">
                <a:solidFill>
                  <a:schemeClr val="bg1"/>
                </a:solidFill>
                <a:latin typeface="Blender Pro" panose="02000806030000020004" pitchFamily="2" charset="0"/>
              </a:rPr>
              <a:t>Enversion </a:t>
            </a:r>
            <a:r>
              <a:rPr lang="da-DK" sz="800" dirty="0" err="1">
                <a:solidFill>
                  <a:schemeClr val="bg1"/>
                </a:solidFill>
                <a:latin typeface="Blender Pro" panose="02000806030000020004" pitchFamily="2" charset="0"/>
              </a:rPr>
              <a:t>Eye</a:t>
            </a:r>
            <a:r>
              <a:rPr lang="da-DK" sz="800" dirty="0">
                <a:solidFill>
                  <a:schemeClr val="bg1"/>
                </a:solidFill>
                <a:latin typeface="Blender Pro" panose="02000806030000020004" pitchFamily="2" charset="0"/>
              </a:rPr>
              <a:t>®</a:t>
            </a:r>
          </a:p>
        </p:txBody>
      </p:sp>
    </p:spTree>
    <p:extLst>
      <p:ext uri="{BB962C8B-B14F-4D97-AF65-F5344CB8AC3E}">
        <p14:creationId xmlns:p14="http://schemas.microsoft.com/office/powerpoint/2010/main" val="482623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F050601B-F950-7447-85A1-814857BC1981}"/>
              </a:ext>
            </a:extLst>
          </p:cNvPr>
          <p:cNvPicPr>
            <a:picLocks noChangeAspect="1"/>
          </p:cNvPicPr>
          <p:nvPr/>
        </p:nvPicPr>
        <p:blipFill>
          <a:blip r:embed="rId3"/>
          <a:stretch>
            <a:fillRect/>
          </a:stretch>
        </p:blipFill>
        <p:spPr>
          <a:xfrm>
            <a:off x="-511774" y="1248068"/>
            <a:ext cx="6567134" cy="3297689"/>
          </a:xfrm>
          <a:prstGeom prst="rect">
            <a:avLst/>
          </a:prstGeom>
        </p:spPr>
      </p:pic>
      <p:pic>
        <p:nvPicPr>
          <p:cNvPr id="9" name="Billede 8">
            <a:extLst>
              <a:ext uri="{FF2B5EF4-FFF2-40B4-BE49-F238E27FC236}">
                <a16:creationId xmlns:a16="http://schemas.microsoft.com/office/drawing/2014/main" id="{6C3857DD-8F11-C64D-B387-0859FB632ACB}"/>
              </a:ext>
            </a:extLst>
          </p:cNvPr>
          <p:cNvPicPr>
            <a:picLocks noChangeAspect="1"/>
          </p:cNvPicPr>
          <p:nvPr/>
        </p:nvPicPr>
        <p:blipFill>
          <a:blip r:embed="rId4"/>
          <a:stretch>
            <a:fillRect/>
          </a:stretch>
        </p:blipFill>
        <p:spPr>
          <a:xfrm>
            <a:off x="5293568" y="2571750"/>
            <a:ext cx="3489504" cy="1007533"/>
          </a:xfrm>
          <a:prstGeom prst="rect">
            <a:avLst/>
          </a:prstGeom>
        </p:spPr>
      </p:pic>
      <p:sp>
        <p:nvSpPr>
          <p:cNvPr id="2" name="Titel 1">
            <a:extLst>
              <a:ext uri="{FF2B5EF4-FFF2-40B4-BE49-F238E27FC236}">
                <a16:creationId xmlns:a16="http://schemas.microsoft.com/office/drawing/2014/main" id="{FD3C7059-E051-7D49-B453-14F5D177976B}"/>
              </a:ext>
            </a:extLst>
          </p:cNvPr>
          <p:cNvSpPr>
            <a:spLocks noGrp="1"/>
          </p:cNvSpPr>
          <p:nvPr>
            <p:ph type="title"/>
          </p:nvPr>
        </p:nvSpPr>
        <p:spPr/>
        <p:txBody>
          <a:bodyPr/>
          <a:lstStyle/>
          <a:p>
            <a:r>
              <a:rPr lang="da-DK" dirty="0">
                <a:latin typeface="Blender Pro" panose="02000806030000020004" pitchFamily="2" charset="0"/>
              </a:rPr>
              <a:t>nye muligheder med menneske / maskine samarbejde</a:t>
            </a:r>
          </a:p>
        </p:txBody>
      </p:sp>
      <p:sp>
        <p:nvSpPr>
          <p:cNvPr id="4" name="Tekstfelt 3">
            <a:extLst>
              <a:ext uri="{FF2B5EF4-FFF2-40B4-BE49-F238E27FC236}">
                <a16:creationId xmlns:a16="http://schemas.microsoft.com/office/drawing/2014/main" id="{A417045C-F4F1-AE4D-BECC-52D83DEA866A}"/>
              </a:ext>
            </a:extLst>
          </p:cNvPr>
          <p:cNvSpPr txBox="1"/>
          <p:nvPr/>
        </p:nvSpPr>
        <p:spPr>
          <a:xfrm>
            <a:off x="5582224" y="4630139"/>
            <a:ext cx="3200848" cy="200055"/>
          </a:xfrm>
          <a:prstGeom prst="rect">
            <a:avLst/>
          </a:prstGeom>
          <a:noFill/>
        </p:spPr>
        <p:txBody>
          <a:bodyPr wrap="square" rtlCol="0">
            <a:spAutoFit/>
          </a:bodyPr>
          <a:lstStyle/>
          <a:p>
            <a:r>
              <a:rPr lang="da-DK" sz="700" dirty="0">
                <a:solidFill>
                  <a:schemeClr val="tx2"/>
                </a:solidFill>
                <a:latin typeface="Blender Pro" panose="02000806030000020004" pitchFamily="2" charset="0"/>
              </a:rPr>
              <a:t>Kilde: </a:t>
            </a:r>
            <a:r>
              <a:rPr lang="da-DK" sz="700" dirty="0">
                <a:solidFill>
                  <a:schemeClr val="tx2"/>
                </a:solidFill>
                <a:latin typeface="Blender Pro" panose="02000806030000020004" pitchFamily="2" charset="0"/>
                <a:hlinkClick r:id="rId5">
                  <a:extLst>
                    <a:ext uri="{A12FA001-AC4F-418D-AE19-62706E023703}">
                      <ahyp:hlinkClr xmlns:ahyp="http://schemas.microsoft.com/office/drawing/2018/hyperlinkcolor" val="tx"/>
                    </a:ext>
                  </a:extLst>
                </a:hlinkClick>
              </a:rPr>
              <a:t>https://readingcentre.org/workstreams/digital_eye_health/fenetre_study/</a:t>
            </a:r>
            <a:endParaRPr lang="da-DK" sz="700" dirty="0">
              <a:solidFill>
                <a:schemeClr val="tx2"/>
              </a:solidFill>
              <a:latin typeface="Blender Pro" panose="02000806030000020004" pitchFamily="2" charset="0"/>
            </a:endParaRPr>
          </a:p>
        </p:txBody>
      </p:sp>
      <p:pic>
        <p:nvPicPr>
          <p:cNvPr id="14" name="Billede 13">
            <a:extLst>
              <a:ext uri="{FF2B5EF4-FFF2-40B4-BE49-F238E27FC236}">
                <a16:creationId xmlns:a16="http://schemas.microsoft.com/office/drawing/2014/main" id="{446F7B7E-D48D-0B4A-BF80-990B05BE2D52}"/>
              </a:ext>
            </a:extLst>
          </p:cNvPr>
          <p:cNvPicPr>
            <a:picLocks noChangeAspect="1"/>
          </p:cNvPicPr>
          <p:nvPr/>
        </p:nvPicPr>
        <p:blipFill>
          <a:blip r:embed="rId6"/>
          <a:stretch>
            <a:fillRect/>
          </a:stretch>
        </p:blipFill>
        <p:spPr>
          <a:xfrm>
            <a:off x="5582720" y="3625636"/>
            <a:ext cx="3104080" cy="750539"/>
          </a:xfrm>
          <a:prstGeom prst="rect">
            <a:avLst/>
          </a:prstGeom>
        </p:spPr>
      </p:pic>
    </p:spTree>
    <p:extLst>
      <p:ext uri="{BB962C8B-B14F-4D97-AF65-F5344CB8AC3E}">
        <p14:creationId xmlns:p14="http://schemas.microsoft.com/office/powerpoint/2010/main" val="1192042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9B1DF-EEE6-8742-B2FA-F43D3D0CE6AF}"/>
              </a:ext>
            </a:extLst>
          </p:cNvPr>
          <p:cNvSpPr>
            <a:spLocks noGrp="1"/>
          </p:cNvSpPr>
          <p:nvPr>
            <p:ph type="title"/>
          </p:nvPr>
        </p:nvSpPr>
        <p:spPr/>
        <p:txBody>
          <a:bodyPr/>
          <a:lstStyle/>
          <a:p>
            <a:r>
              <a:rPr lang="da-DK" dirty="0">
                <a:latin typeface="Blender Pro" panose="02000806030000020004" pitchFamily="2" charset="0"/>
              </a:rPr>
              <a:t>hvad er etisk forsvarligt?</a:t>
            </a:r>
          </a:p>
        </p:txBody>
      </p:sp>
      <p:cxnSp>
        <p:nvCxnSpPr>
          <p:cNvPr id="4" name="Lige pilforbindelse 3">
            <a:extLst>
              <a:ext uri="{FF2B5EF4-FFF2-40B4-BE49-F238E27FC236}">
                <a16:creationId xmlns:a16="http://schemas.microsoft.com/office/drawing/2014/main" id="{796B815D-59DF-4547-98EC-8C9E8191CC6C}"/>
              </a:ext>
            </a:extLst>
          </p:cNvPr>
          <p:cNvCxnSpPr>
            <a:cxnSpLocks/>
          </p:cNvCxnSpPr>
          <p:nvPr/>
        </p:nvCxnSpPr>
        <p:spPr>
          <a:xfrm>
            <a:off x="1969747" y="4246708"/>
            <a:ext cx="5210866"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 name="Tekstfelt 4">
            <a:extLst>
              <a:ext uri="{FF2B5EF4-FFF2-40B4-BE49-F238E27FC236}">
                <a16:creationId xmlns:a16="http://schemas.microsoft.com/office/drawing/2014/main" id="{894D6D7E-E817-8245-A41B-4ADED69C0EA4}"/>
              </a:ext>
            </a:extLst>
          </p:cNvPr>
          <p:cNvSpPr txBox="1"/>
          <p:nvPr/>
        </p:nvSpPr>
        <p:spPr>
          <a:xfrm>
            <a:off x="2810139" y="4284164"/>
            <a:ext cx="3523722" cy="307777"/>
          </a:xfrm>
          <a:prstGeom prst="rect">
            <a:avLst/>
          </a:prstGeom>
          <a:noFill/>
        </p:spPr>
        <p:txBody>
          <a:bodyPr wrap="none" rtlCol="0">
            <a:spAutoFit/>
          </a:bodyPr>
          <a:lstStyle/>
          <a:p>
            <a:r>
              <a:rPr lang="da-DK" sz="1400" b="1" dirty="0">
                <a:latin typeface="Blender Pro" panose="02000806030000020004" pitchFamily="2" charset="0"/>
              </a:rPr>
              <a:t>Compliance med WHO’s 11 screening kriterier</a:t>
            </a:r>
          </a:p>
        </p:txBody>
      </p:sp>
      <p:sp>
        <p:nvSpPr>
          <p:cNvPr id="6" name="Rektangel 5">
            <a:extLst>
              <a:ext uri="{FF2B5EF4-FFF2-40B4-BE49-F238E27FC236}">
                <a16:creationId xmlns:a16="http://schemas.microsoft.com/office/drawing/2014/main" id="{CCDBFC98-A798-6146-8F2D-FA14EE87F9C6}"/>
              </a:ext>
            </a:extLst>
          </p:cNvPr>
          <p:cNvSpPr/>
          <p:nvPr/>
        </p:nvSpPr>
        <p:spPr>
          <a:xfrm>
            <a:off x="3726000" y="3257945"/>
            <a:ext cx="1692000" cy="4547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b="1" dirty="0">
                <a:solidFill>
                  <a:schemeClr val="tx1"/>
                </a:solidFill>
                <a:latin typeface="Blender Pro" panose="02000806030000020004" pitchFamily="2" charset="0"/>
              </a:rPr>
              <a:t>Gråzonen</a:t>
            </a:r>
          </a:p>
        </p:txBody>
      </p:sp>
      <p:sp>
        <p:nvSpPr>
          <p:cNvPr id="7" name="Rektangel 6">
            <a:extLst>
              <a:ext uri="{FF2B5EF4-FFF2-40B4-BE49-F238E27FC236}">
                <a16:creationId xmlns:a16="http://schemas.microsoft.com/office/drawing/2014/main" id="{EBEF6741-AB54-8C49-BEBE-F3E7F2128D8B}"/>
              </a:ext>
            </a:extLst>
          </p:cNvPr>
          <p:cNvSpPr/>
          <p:nvPr/>
        </p:nvSpPr>
        <p:spPr>
          <a:xfrm>
            <a:off x="1969747" y="3728734"/>
            <a:ext cx="1684873" cy="405567"/>
          </a:xfrm>
          <a:prstGeom prst="rect">
            <a:avLst/>
          </a:prstGeom>
          <a:solidFill>
            <a:srgbClr val="970000"/>
          </a:solidFill>
          <a:ln>
            <a:solidFill>
              <a:srgbClr val="97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b="1" dirty="0">
                <a:latin typeface="Blender Pro" panose="02000806030000020004" pitchFamily="2" charset="0"/>
              </a:rPr>
              <a:t>Kommercielle interesser</a:t>
            </a:r>
          </a:p>
        </p:txBody>
      </p:sp>
      <p:sp>
        <p:nvSpPr>
          <p:cNvPr id="8" name="Rektangel 7">
            <a:extLst>
              <a:ext uri="{FF2B5EF4-FFF2-40B4-BE49-F238E27FC236}">
                <a16:creationId xmlns:a16="http://schemas.microsoft.com/office/drawing/2014/main" id="{6DC23AB5-49CD-2845-8991-2DC0672800DC}"/>
              </a:ext>
            </a:extLst>
          </p:cNvPr>
          <p:cNvSpPr/>
          <p:nvPr/>
        </p:nvSpPr>
        <p:spPr>
          <a:xfrm>
            <a:off x="5488613" y="2771055"/>
            <a:ext cx="1692000" cy="490049"/>
          </a:xfrm>
          <a:prstGeom prst="rect">
            <a:avLst/>
          </a:prstGeom>
          <a:solidFill>
            <a:srgbClr val="008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400" b="1" dirty="0">
                <a:latin typeface="Blender Pro" panose="02000806030000020004" pitchFamily="2" charset="0"/>
              </a:rPr>
              <a:t>”go do”</a:t>
            </a:r>
          </a:p>
        </p:txBody>
      </p:sp>
      <p:cxnSp>
        <p:nvCxnSpPr>
          <p:cNvPr id="9" name="Lige pilforbindelse 8">
            <a:extLst>
              <a:ext uri="{FF2B5EF4-FFF2-40B4-BE49-F238E27FC236}">
                <a16:creationId xmlns:a16="http://schemas.microsoft.com/office/drawing/2014/main" id="{260E57A8-5131-0C4B-AB2B-840092C99679}"/>
              </a:ext>
            </a:extLst>
          </p:cNvPr>
          <p:cNvCxnSpPr>
            <a:cxnSpLocks/>
          </p:cNvCxnSpPr>
          <p:nvPr/>
        </p:nvCxnSpPr>
        <p:spPr>
          <a:xfrm flipV="1">
            <a:off x="1857685" y="1327597"/>
            <a:ext cx="0" cy="281442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 name="Tekstfelt 9">
            <a:extLst>
              <a:ext uri="{FF2B5EF4-FFF2-40B4-BE49-F238E27FC236}">
                <a16:creationId xmlns:a16="http://schemas.microsoft.com/office/drawing/2014/main" id="{E7644FDC-194A-2740-874C-07EF81463C82}"/>
              </a:ext>
            </a:extLst>
          </p:cNvPr>
          <p:cNvSpPr txBox="1"/>
          <p:nvPr/>
        </p:nvSpPr>
        <p:spPr>
          <a:xfrm rot="16200000">
            <a:off x="751340" y="2597514"/>
            <a:ext cx="1818126" cy="307777"/>
          </a:xfrm>
          <a:prstGeom prst="rect">
            <a:avLst/>
          </a:prstGeom>
          <a:noFill/>
        </p:spPr>
        <p:txBody>
          <a:bodyPr wrap="none" rtlCol="0">
            <a:spAutoFit/>
          </a:bodyPr>
          <a:lstStyle/>
          <a:p>
            <a:r>
              <a:rPr lang="da-DK" sz="1400" b="1" dirty="0">
                <a:latin typeface="Blender Pro" panose="02000806030000020004" pitchFamily="2" charset="0"/>
              </a:rPr>
              <a:t>Fordele for samfundet</a:t>
            </a:r>
          </a:p>
        </p:txBody>
      </p:sp>
      <p:pic>
        <p:nvPicPr>
          <p:cNvPr id="11" name="Billede 10">
            <a:extLst>
              <a:ext uri="{FF2B5EF4-FFF2-40B4-BE49-F238E27FC236}">
                <a16:creationId xmlns:a16="http://schemas.microsoft.com/office/drawing/2014/main" id="{4D436A54-3BA4-6042-B1E2-411A46C0214B}"/>
              </a:ext>
            </a:extLst>
          </p:cNvPr>
          <p:cNvPicPr>
            <a:picLocks noChangeAspect="1"/>
          </p:cNvPicPr>
          <p:nvPr/>
        </p:nvPicPr>
        <p:blipFill rotWithShape="1">
          <a:blip r:embed="rId3"/>
          <a:srcRect l="-18749" r="-30858"/>
          <a:stretch/>
        </p:blipFill>
        <p:spPr>
          <a:xfrm>
            <a:off x="1969747" y="2145785"/>
            <a:ext cx="1684873" cy="1501601"/>
          </a:xfrm>
          <a:prstGeom prst="rect">
            <a:avLst/>
          </a:prstGeom>
          <a:ln>
            <a:solidFill>
              <a:srgbClr val="C00000"/>
            </a:solidFill>
          </a:ln>
        </p:spPr>
      </p:pic>
      <p:pic>
        <p:nvPicPr>
          <p:cNvPr id="12" name="Billede 11">
            <a:extLst>
              <a:ext uri="{FF2B5EF4-FFF2-40B4-BE49-F238E27FC236}">
                <a16:creationId xmlns:a16="http://schemas.microsoft.com/office/drawing/2014/main" id="{C6489959-EAD0-9C45-A744-CA17F0DC520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26000" y="1670265"/>
            <a:ext cx="1692000" cy="1521895"/>
          </a:xfrm>
          <a:prstGeom prst="rect">
            <a:avLst/>
          </a:prstGeom>
        </p:spPr>
      </p:pic>
      <p:pic>
        <p:nvPicPr>
          <p:cNvPr id="13" name="Billede 12">
            <a:extLst>
              <a:ext uri="{FF2B5EF4-FFF2-40B4-BE49-F238E27FC236}">
                <a16:creationId xmlns:a16="http://schemas.microsoft.com/office/drawing/2014/main" id="{BE8B3783-AEB8-C84E-982B-BF7B8900E824}"/>
              </a:ext>
            </a:extLst>
          </p:cNvPr>
          <p:cNvPicPr>
            <a:picLocks noChangeAspect="1"/>
          </p:cNvPicPr>
          <p:nvPr/>
        </p:nvPicPr>
        <p:blipFill rotWithShape="1">
          <a:blip r:embed="rId5"/>
          <a:srcRect l="5596"/>
          <a:stretch/>
        </p:blipFill>
        <p:spPr>
          <a:xfrm>
            <a:off x="5488613" y="1327597"/>
            <a:ext cx="1692000" cy="1371208"/>
          </a:xfrm>
          <a:prstGeom prst="rect">
            <a:avLst/>
          </a:prstGeom>
        </p:spPr>
      </p:pic>
      <p:sp>
        <p:nvSpPr>
          <p:cNvPr id="15" name="Tekstfelt 14">
            <a:extLst>
              <a:ext uri="{FF2B5EF4-FFF2-40B4-BE49-F238E27FC236}">
                <a16:creationId xmlns:a16="http://schemas.microsoft.com/office/drawing/2014/main" id="{B82842C2-C5CC-D343-8575-2E6FD66377F2}"/>
              </a:ext>
            </a:extLst>
          </p:cNvPr>
          <p:cNvSpPr txBox="1"/>
          <p:nvPr/>
        </p:nvSpPr>
        <p:spPr>
          <a:xfrm rot="21052303">
            <a:off x="4428373" y="457914"/>
            <a:ext cx="1786066" cy="369332"/>
          </a:xfrm>
          <a:prstGeom prst="rect">
            <a:avLst/>
          </a:prstGeom>
          <a:noFill/>
        </p:spPr>
        <p:txBody>
          <a:bodyPr wrap="none" rtlCol="0">
            <a:spAutoFit/>
          </a:bodyPr>
          <a:lstStyle/>
          <a:p>
            <a:r>
              <a:rPr lang="da-DK" dirty="0">
                <a:latin typeface="Blender Pro" panose="02000806030000020004" pitchFamily="2" charset="0"/>
              </a:rPr>
              <a:t>Spørg borgeren?</a:t>
            </a:r>
          </a:p>
        </p:txBody>
      </p:sp>
      <p:sp>
        <p:nvSpPr>
          <p:cNvPr id="3" name="Venstre klammeparentes 2">
            <a:extLst>
              <a:ext uri="{FF2B5EF4-FFF2-40B4-BE49-F238E27FC236}">
                <a16:creationId xmlns:a16="http://schemas.microsoft.com/office/drawing/2014/main" id="{12E8144D-4B96-7346-BF28-D5F4E8D2D4DF}"/>
              </a:ext>
            </a:extLst>
          </p:cNvPr>
          <p:cNvSpPr/>
          <p:nvPr/>
        </p:nvSpPr>
        <p:spPr>
          <a:xfrm rot="4793379">
            <a:off x="5082868" y="-570708"/>
            <a:ext cx="477078" cy="330108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a:p>
        </p:txBody>
      </p:sp>
    </p:spTree>
    <p:extLst>
      <p:ext uri="{BB962C8B-B14F-4D97-AF65-F5344CB8AC3E}">
        <p14:creationId xmlns:p14="http://schemas.microsoft.com/office/powerpoint/2010/main" val="4288988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ktangel 33">
            <a:extLst>
              <a:ext uri="{FF2B5EF4-FFF2-40B4-BE49-F238E27FC236}">
                <a16:creationId xmlns:a16="http://schemas.microsoft.com/office/drawing/2014/main" id="{5B24F810-0206-9F4C-BD02-1D6A6B903236}"/>
              </a:ext>
            </a:extLst>
          </p:cNvPr>
          <p:cNvSpPr/>
          <p:nvPr/>
        </p:nvSpPr>
        <p:spPr>
          <a:xfrm>
            <a:off x="-304800" y="1102492"/>
            <a:ext cx="3501402" cy="3171826"/>
          </a:xfrm>
          <a:prstGeom prst="rect">
            <a:avLst/>
          </a:prstGeom>
          <a:solidFill>
            <a:srgbClr val="6FC1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FF9D08"/>
              </a:solidFill>
              <a:latin typeface="Blender Pro" panose="02000806030000020004" pitchFamily="2" charset="0"/>
            </a:endParaRPr>
          </a:p>
        </p:txBody>
      </p:sp>
      <p:sp>
        <p:nvSpPr>
          <p:cNvPr id="16" name="Rektangel 15">
            <a:extLst>
              <a:ext uri="{FF2B5EF4-FFF2-40B4-BE49-F238E27FC236}">
                <a16:creationId xmlns:a16="http://schemas.microsoft.com/office/drawing/2014/main" id="{6E8ED913-13AA-4B45-968D-A34DD6ACB615}"/>
              </a:ext>
            </a:extLst>
          </p:cNvPr>
          <p:cNvSpPr/>
          <p:nvPr/>
        </p:nvSpPr>
        <p:spPr>
          <a:xfrm>
            <a:off x="3115939" y="1102492"/>
            <a:ext cx="3071502" cy="3171826"/>
          </a:xfrm>
          <a:prstGeom prst="rect">
            <a:avLst/>
          </a:prstGeom>
          <a:solidFill>
            <a:srgbClr val="B34D4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FF9D08"/>
              </a:solidFill>
              <a:latin typeface="Blender Pro" panose="02000806030000020004" pitchFamily="2" charset="0"/>
            </a:endParaRPr>
          </a:p>
        </p:txBody>
      </p:sp>
      <p:sp>
        <p:nvSpPr>
          <p:cNvPr id="2" name="Title 1">
            <a:extLst>
              <a:ext uri="{FF2B5EF4-FFF2-40B4-BE49-F238E27FC236}">
                <a16:creationId xmlns:a16="http://schemas.microsoft.com/office/drawing/2014/main" id="{617F1587-B978-47B9-9C80-240648A1CC07}"/>
              </a:ext>
            </a:extLst>
          </p:cNvPr>
          <p:cNvSpPr>
            <a:spLocks noGrp="1"/>
          </p:cNvSpPr>
          <p:nvPr>
            <p:ph type="title"/>
          </p:nvPr>
        </p:nvSpPr>
        <p:spPr/>
        <p:txBody>
          <a:bodyPr/>
          <a:lstStyle/>
          <a:p>
            <a:r>
              <a:rPr lang="da-DK">
                <a:latin typeface="Blender Pro" panose="02000806030000020004" pitchFamily="2" charset="0"/>
              </a:rPr>
              <a:t>vi hjælper vores kunder løse udfordringer med data</a:t>
            </a:r>
          </a:p>
        </p:txBody>
      </p:sp>
      <p:sp>
        <p:nvSpPr>
          <p:cNvPr id="3" name="Tekstfelt 2">
            <a:extLst>
              <a:ext uri="{FF2B5EF4-FFF2-40B4-BE49-F238E27FC236}">
                <a16:creationId xmlns:a16="http://schemas.microsoft.com/office/drawing/2014/main" id="{2950379C-4953-3E4D-9F85-1AB8AE0A43B3}"/>
              </a:ext>
            </a:extLst>
          </p:cNvPr>
          <p:cNvSpPr txBox="1"/>
          <p:nvPr/>
        </p:nvSpPr>
        <p:spPr>
          <a:xfrm>
            <a:off x="434077" y="1079081"/>
            <a:ext cx="2370327" cy="323165"/>
          </a:xfrm>
          <a:prstGeom prst="rect">
            <a:avLst/>
          </a:prstGeom>
          <a:noFill/>
        </p:spPr>
        <p:txBody>
          <a:bodyPr wrap="square" rtlCol="0">
            <a:spAutoFit/>
          </a:bodyPr>
          <a:lstStyle/>
          <a:p>
            <a:r>
              <a:rPr lang="da-DK" sz="1500" b="1">
                <a:solidFill>
                  <a:schemeClr val="bg2"/>
                </a:solidFill>
                <a:latin typeface="Blender Pro" panose="02000806030000020004" pitchFamily="2" charset="0"/>
              </a:rPr>
              <a:t>Regionshospitalet Horsens</a:t>
            </a:r>
          </a:p>
        </p:txBody>
      </p:sp>
      <p:pic>
        <p:nvPicPr>
          <p:cNvPr id="10" name="Billede 9">
            <a:extLst>
              <a:ext uri="{FF2B5EF4-FFF2-40B4-BE49-F238E27FC236}">
                <a16:creationId xmlns:a16="http://schemas.microsoft.com/office/drawing/2014/main" id="{4676B5A6-C357-AF44-B488-7627C03FFFC4}"/>
              </a:ext>
            </a:extLst>
          </p:cNvPr>
          <p:cNvPicPr>
            <a:picLocks noChangeAspect="1"/>
          </p:cNvPicPr>
          <p:nvPr/>
        </p:nvPicPr>
        <p:blipFill>
          <a:blip r:embed="rId3"/>
          <a:stretch>
            <a:fillRect/>
          </a:stretch>
        </p:blipFill>
        <p:spPr>
          <a:xfrm>
            <a:off x="124737" y="3935415"/>
            <a:ext cx="488723" cy="449625"/>
          </a:xfrm>
          <a:prstGeom prst="rect">
            <a:avLst/>
          </a:prstGeom>
        </p:spPr>
      </p:pic>
      <p:pic>
        <p:nvPicPr>
          <p:cNvPr id="11" name="Billede 10">
            <a:extLst>
              <a:ext uri="{FF2B5EF4-FFF2-40B4-BE49-F238E27FC236}">
                <a16:creationId xmlns:a16="http://schemas.microsoft.com/office/drawing/2014/main" id="{9F655E96-AF04-E64B-A9FC-3EC80C43918F}"/>
              </a:ext>
            </a:extLst>
          </p:cNvPr>
          <p:cNvPicPr>
            <a:picLocks noChangeAspect="1"/>
          </p:cNvPicPr>
          <p:nvPr/>
        </p:nvPicPr>
        <p:blipFill>
          <a:blip r:embed="rId4"/>
          <a:stretch>
            <a:fillRect/>
          </a:stretch>
        </p:blipFill>
        <p:spPr>
          <a:xfrm>
            <a:off x="690567" y="3975664"/>
            <a:ext cx="358683" cy="329989"/>
          </a:xfrm>
          <a:prstGeom prst="rect">
            <a:avLst/>
          </a:prstGeom>
        </p:spPr>
      </p:pic>
      <p:pic>
        <p:nvPicPr>
          <p:cNvPr id="12" name="Billede 11">
            <a:extLst>
              <a:ext uri="{FF2B5EF4-FFF2-40B4-BE49-F238E27FC236}">
                <a16:creationId xmlns:a16="http://schemas.microsoft.com/office/drawing/2014/main" id="{C9CC6B32-EF30-5944-846C-C03EDBEED640}"/>
              </a:ext>
            </a:extLst>
          </p:cNvPr>
          <p:cNvPicPr>
            <a:picLocks noChangeAspect="1"/>
          </p:cNvPicPr>
          <p:nvPr/>
        </p:nvPicPr>
        <p:blipFill>
          <a:blip r:embed="rId5"/>
          <a:stretch>
            <a:fillRect/>
          </a:stretch>
        </p:blipFill>
        <p:spPr>
          <a:xfrm>
            <a:off x="1101567" y="3937243"/>
            <a:ext cx="470332" cy="432705"/>
          </a:xfrm>
          <a:prstGeom prst="rect">
            <a:avLst/>
          </a:prstGeom>
        </p:spPr>
      </p:pic>
      <p:pic>
        <p:nvPicPr>
          <p:cNvPr id="13" name="Billede 12">
            <a:extLst>
              <a:ext uri="{FF2B5EF4-FFF2-40B4-BE49-F238E27FC236}">
                <a16:creationId xmlns:a16="http://schemas.microsoft.com/office/drawing/2014/main" id="{0C9B56A1-38F9-6D42-912B-CC5E8084C8FC}"/>
              </a:ext>
            </a:extLst>
          </p:cNvPr>
          <p:cNvPicPr>
            <a:picLocks noChangeAspect="1"/>
          </p:cNvPicPr>
          <p:nvPr/>
        </p:nvPicPr>
        <p:blipFill>
          <a:blip r:embed="rId6"/>
          <a:stretch>
            <a:fillRect/>
          </a:stretch>
        </p:blipFill>
        <p:spPr>
          <a:xfrm>
            <a:off x="1624788" y="3944107"/>
            <a:ext cx="455411" cy="418978"/>
          </a:xfrm>
          <a:prstGeom prst="rect">
            <a:avLst/>
          </a:prstGeom>
        </p:spPr>
      </p:pic>
      <p:pic>
        <p:nvPicPr>
          <p:cNvPr id="14" name="Billede 13">
            <a:extLst>
              <a:ext uri="{FF2B5EF4-FFF2-40B4-BE49-F238E27FC236}">
                <a16:creationId xmlns:a16="http://schemas.microsoft.com/office/drawing/2014/main" id="{E4575428-6664-054B-88C8-B8D7126BD3BD}"/>
              </a:ext>
            </a:extLst>
          </p:cNvPr>
          <p:cNvPicPr>
            <a:picLocks noChangeAspect="1"/>
          </p:cNvPicPr>
          <p:nvPr/>
        </p:nvPicPr>
        <p:blipFill>
          <a:blip r:embed="rId7"/>
          <a:stretch>
            <a:fillRect/>
          </a:stretch>
        </p:blipFill>
        <p:spPr>
          <a:xfrm>
            <a:off x="2129322" y="3915580"/>
            <a:ext cx="455411" cy="418978"/>
          </a:xfrm>
          <a:prstGeom prst="rect">
            <a:avLst/>
          </a:prstGeom>
        </p:spPr>
      </p:pic>
      <p:pic>
        <p:nvPicPr>
          <p:cNvPr id="15" name="Billede 14">
            <a:extLst>
              <a:ext uri="{FF2B5EF4-FFF2-40B4-BE49-F238E27FC236}">
                <a16:creationId xmlns:a16="http://schemas.microsoft.com/office/drawing/2014/main" id="{93D090FF-1A91-5345-AD54-2DFB374E219E}"/>
              </a:ext>
            </a:extLst>
          </p:cNvPr>
          <p:cNvPicPr>
            <a:picLocks noChangeAspect="1"/>
          </p:cNvPicPr>
          <p:nvPr/>
        </p:nvPicPr>
        <p:blipFill>
          <a:blip r:embed="rId8"/>
          <a:stretch>
            <a:fillRect/>
          </a:stretch>
        </p:blipFill>
        <p:spPr>
          <a:xfrm>
            <a:off x="2643050" y="3953017"/>
            <a:ext cx="352810" cy="324585"/>
          </a:xfrm>
          <a:prstGeom prst="rect">
            <a:avLst/>
          </a:prstGeom>
        </p:spPr>
      </p:pic>
      <p:sp>
        <p:nvSpPr>
          <p:cNvPr id="17" name="Tekstfelt 16">
            <a:extLst>
              <a:ext uri="{FF2B5EF4-FFF2-40B4-BE49-F238E27FC236}">
                <a16:creationId xmlns:a16="http://schemas.microsoft.com/office/drawing/2014/main" id="{55AE0866-11A1-584A-988F-222F7E1E3BA7}"/>
              </a:ext>
            </a:extLst>
          </p:cNvPr>
          <p:cNvSpPr txBox="1"/>
          <p:nvPr/>
        </p:nvSpPr>
        <p:spPr>
          <a:xfrm>
            <a:off x="3371255" y="1079081"/>
            <a:ext cx="2560869" cy="323165"/>
          </a:xfrm>
          <a:prstGeom prst="rect">
            <a:avLst/>
          </a:prstGeom>
          <a:noFill/>
        </p:spPr>
        <p:txBody>
          <a:bodyPr wrap="square" rtlCol="0">
            <a:spAutoFit/>
          </a:bodyPr>
          <a:lstStyle/>
          <a:p>
            <a:r>
              <a:rPr lang="da-DK" sz="1500" b="1">
                <a:solidFill>
                  <a:schemeClr val="bg2"/>
                </a:solidFill>
                <a:latin typeface="Blender Pro" panose="02000806030000020004" pitchFamily="2" charset="0"/>
              </a:rPr>
              <a:t>Steno Diabetes Center Aarhus</a:t>
            </a:r>
            <a:endParaRPr lang="da-DK" sz="1500">
              <a:solidFill>
                <a:schemeClr val="bg2"/>
              </a:solidFill>
              <a:latin typeface="Blender Pro" panose="02000806030000020004" pitchFamily="2" charset="0"/>
            </a:endParaRPr>
          </a:p>
        </p:txBody>
      </p:sp>
      <p:pic>
        <p:nvPicPr>
          <p:cNvPr id="18" name="Billede 17">
            <a:extLst>
              <a:ext uri="{FF2B5EF4-FFF2-40B4-BE49-F238E27FC236}">
                <a16:creationId xmlns:a16="http://schemas.microsoft.com/office/drawing/2014/main" id="{9AE9F8FA-A632-F344-AA91-01CBAB4C28EA}"/>
              </a:ext>
            </a:extLst>
          </p:cNvPr>
          <p:cNvPicPr>
            <a:picLocks noChangeAspect="1"/>
          </p:cNvPicPr>
          <p:nvPr/>
        </p:nvPicPr>
        <p:blipFill>
          <a:blip r:embed="rId5"/>
          <a:stretch>
            <a:fillRect/>
          </a:stretch>
        </p:blipFill>
        <p:spPr>
          <a:xfrm>
            <a:off x="4146526" y="3883018"/>
            <a:ext cx="470332" cy="432705"/>
          </a:xfrm>
          <a:prstGeom prst="rect">
            <a:avLst/>
          </a:prstGeom>
        </p:spPr>
      </p:pic>
      <p:pic>
        <p:nvPicPr>
          <p:cNvPr id="19" name="Billede 18">
            <a:extLst>
              <a:ext uri="{FF2B5EF4-FFF2-40B4-BE49-F238E27FC236}">
                <a16:creationId xmlns:a16="http://schemas.microsoft.com/office/drawing/2014/main" id="{BA69BC6A-5B5D-904D-A2DD-24259BF28D43}"/>
              </a:ext>
            </a:extLst>
          </p:cNvPr>
          <p:cNvPicPr>
            <a:picLocks noChangeAspect="1"/>
          </p:cNvPicPr>
          <p:nvPr/>
        </p:nvPicPr>
        <p:blipFill>
          <a:blip r:embed="rId4"/>
          <a:stretch>
            <a:fillRect/>
          </a:stretch>
        </p:blipFill>
        <p:spPr>
          <a:xfrm>
            <a:off x="5673393" y="3934376"/>
            <a:ext cx="358683" cy="329989"/>
          </a:xfrm>
          <a:prstGeom prst="rect">
            <a:avLst/>
          </a:prstGeom>
        </p:spPr>
      </p:pic>
      <p:pic>
        <p:nvPicPr>
          <p:cNvPr id="20" name="Billede 19">
            <a:extLst>
              <a:ext uri="{FF2B5EF4-FFF2-40B4-BE49-F238E27FC236}">
                <a16:creationId xmlns:a16="http://schemas.microsoft.com/office/drawing/2014/main" id="{F31FB172-188F-C54B-9212-0CEF110CC2CC}"/>
              </a:ext>
            </a:extLst>
          </p:cNvPr>
          <p:cNvPicPr>
            <a:picLocks noChangeAspect="1"/>
          </p:cNvPicPr>
          <p:nvPr/>
        </p:nvPicPr>
        <p:blipFill>
          <a:blip r:embed="rId8"/>
          <a:stretch>
            <a:fillRect/>
          </a:stretch>
        </p:blipFill>
        <p:spPr>
          <a:xfrm>
            <a:off x="4968721" y="3937078"/>
            <a:ext cx="352810" cy="324585"/>
          </a:xfrm>
          <a:prstGeom prst="rect">
            <a:avLst/>
          </a:prstGeom>
        </p:spPr>
      </p:pic>
      <p:pic>
        <p:nvPicPr>
          <p:cNvPr id="21" name="Billede 20">
            <a:extLst>
              <a:ext uri="{FF2B5EF4-FFF2-40B4-BE49-F238E27FC236}">
                <a16:creationId xmlns:a16="http://schemas.microsoft.com/office/drawing/2014/main" id="{1CBFF9E6-3F91-7A41-9F99-9D02D0B14BB2}"/>
              </a:ext>
            </a:extLst>
          </p:cNvPr>
          <p:cNvPicPr>
            <a:picLocks noChangeAspect="1"/>
          </p:cNvPicPr>
          <p:nvPr/>
        </p:nvPicPr>
        <p:blipFill rotWithShape="1">
          <a:blip r:embed="rId9"/>
          <a:srcRect t="21803" b="25085"/>
          <a:stretch/>
        </p:blipFill>
        <p:spPr>
          <a:xfrm>
            <a:off x="3213292" y="3989092"/>
            <a:ext cx="581371" cy="220557"/>
          </a:xfrm>
          <a:prstGeom prst="rect">
            <a:avLst/>
          </a:prstGeom>
        </p:spPr>
      </p:pic>
      <p:sp>
        <p:nvSpPr>
          <p:cNvPr id="23" name="Tekstfelt 22">
            <a:extLst>
              <a:ext uri="{FF2B5EF4-FFF2-40B4-BE49-F238E27FC236}">
                <a16:creationId xmlns:a16="http://schemas.microsoft.com/office/drawing/2014/main" id="{AB748A08-CDB9-AA4E-A791-CF6100396A14}"/>
              </a:ext>
            </a:extLst>
          </p:cNvPr>
          <p:cNvSpPr txBox="1"/>
          <p:nvPr/>
        </p:nvSpPr>
        <p:spPr>
          <a:xfrm>
            <a:off x="3117797" y="1380318"/>
            <a:ext cx="2937646" cy="2446824"/>
          </a:xfrm>
          <a:prstGeom prst="rect">
            <a:avLst/>
          </a:prstGeom>
          <a:noFill/>
        </p:spPr>
        <p:txBody>
          <a:bodyPr wrap="square" rtlCol="0">
            <a:spAutoFit/>
          </a:bodyPr>
          <a:lstStyle/>
          <a:p>
            <a:r>
              <a:rPr lang="da-DK">
                <a:solidFill>
                  <a:schemeClr val="bg2"/>
                </a:solidFill>
                <a:latin typeface="Blender Pro" panose="02000806030000020004" pitchFamily="2" charset="0"/>
              </a:rPr>
              <a:t>Udfordring </a:t>
            </a:r>
            <a:br>
              <a:rPr lang="da-DK">
                <a:solidFill>
                  <a:schemeClr val="bg2"/>
                </a:solidFill>
                <a:latin typeface="Blender Pro" panose="02000806030000020004" pitchFamily="2" charset="0"/>
              </a:rPr>
            </a:br>
            <a:r>
              <a:rPr lang="da-DK" sz="1100">
                <a:solidFill>
                  <a:schemeClr val="bg2"/>
                </a:solidFill>
                <a:latin typeface="Blender Pro" panose="02000806030000020004" pitchFamily="2" charset="0"/>
              </a:rPr>
              <a:t>Borgere med diabetes udvikler diabetiske følgesygdomme, som reducerer borgerenes livskvalitet</a:t>
            </a:r>
          </a:p>
          <a:p>
            <a:r>
              <a:rPr lang="da-DK">
                <a:solidFill>
                  <a:schemeClr val="bg2"/>
                </a:solidFill>
                <a:latin typeface="Blender Pro" panose="02000806030000020004" pitchFamily="2" charset="0"/>
              </a:rPr>
              <a:t>Metode</a:t>
            </a:r>
          </a:p>
          <a:p>
            <a:pPr marL="171450" indent="-171450">
              <a:buFont typeface="Wingdings" pitchFamily="2" charset="2"/>
              <a:buChar char="ü"/>
            </a:pPr>
            <a:r>
              <a:rPr lang="da-DK" sz="1100">
                <a:solidFill>
                  <a:schemeClr val="bg2"/>
                </a:solidFill>
                <a:latin typeface="Blender Pro" panose="02000806030000020004" pitchFamily="2" charset="0"/>
              </a:rPr>
              <a:t>Kontekstanalyse af diabetikeres kontrol- og </a:t>
            </a:r>
            <a:r>
              <a:rPr lang="da-DK" sz="1100" dirty="0">
                <a:solidFill>
                  <a:schemeClr val="bg2"/>
                </a:solidFill>
                <a:latin typeface="Blender Pro" panose="02000806030000020004" pitchFamily="2" charset="0"/>
              </a:rPr>
              <a:t>behandlingsflow</a:t>
            </a:r>
            <a:endParaRPr lang="da-DK" sz="1100">
              <a:solidFill>
                <a:schemeClr val="bg2"/>
              </a:solidFill>
              <a:latin typeface="Blender Pro" panose="02000806030000020004" pitchFamily="2" charset="0"/>
            </a:endParaRPr>
          </a:p>
          <a:p>
            <a:pPr marL="171450" indent="-171450">
              <a:buFont typeface="Wingdings" pitchFamily="2" charset="2"/>
              <a:buChar char="ü"/>
            </a:pPr>
            <a:r>
              <a:rPr lang="da-DK" sz="1100">
                <a:solidFill>
                  <a:schemeClr val="bg2"/>
                </a:solidFill>
                <a:latin typeface="Blender Pro" panose="02000806030000020004" pitchFamily="2" charset="0"/>
              </a:rPr>
              <a:t>Avanceret dataanalyse med AI</a:t>
            </a:r>
          </a:p>
          <a:p>
            <a:r>
              <a:rPr lang="da-DK">
                <a:solidFill>
                  <a:schemeClr val="bg2"/>
                </a:solidFill>
                <a:latin typeface="Blender Pro" panose="02000806030000020004" pitchFamily="2" charset="0"/>
              </a:rPr>
              <a:t>Løsning</a:t>
            </a:r>
            <a:br>
              <a:rPr lang="da-DK">
                <a:solidFill>
                  <a:schemeClr val="bg2"/>
                </a:solidFill>
                <a:latin typeface="Blender Pro" panose="02000806030000020004" pitchFamily="2" charset="0"/>
              </a:rPr>
            </a:br>
            <a:r>
              <a:rPr lang="da-DK" sz="1100">
                <a:solidFill>
                  <a:schemeClr val="bg2"/>
                </a:solidFill>
                <a:latin typeface="Blender Pro" panose="02000806030000020004" pitchFamily="2" charset="0"/>
              </a:rPr>
              <a:t>AI kan udpege, hvilke borgere, der udvikler følgesygdomme, hvormed forebyggende indsatser kan målrettes bedre </a:t>
            </a:r>
          </a:p>
        </p:txBody>
      </p:sp>
      <p:sp>
        <p:nvSpPr>
          <p:cNvPr id="30" name="Tekstfelt 29">
            <a:extLst>
              <a:ext uri="{FF2B5EF4-FFF2-40B4-BE49-F238E27FC236}">
                <a16:creationId xmlns:a16="http://schemas.microsoft.com/office/drawing/2014/main" id="{E625F3C0-83F7-DB45-8806-EF406ADEC833}"/>
              </a:ext>
            </a:extLst>
          </p:cNvPr>
          <p:cNvSpPr txBox="1"/>
          <p:nvPr/>
        </p:nvSpPr>
        <p:spPr>
          <a:xfrm>
            <a:off x="90589" y="1431523"/>
            <a:ext cx="3008659" cy="2277547"/>
          </a:xfrm>
          <a:prstGeom prst="rect">
            <a:avLst/>
          </a:prstGeom>
          <a:noFill/>
        </p:spPr>
        <p:txBody>
          <a:bodyPr wrap="square" rtlCol="0">
            <a:spAutoFit/>
          </a:bodyPr>
          <a:lstStyle/>
          <a:p>
            <a:r>
              <a:rPr lang="da-DK">
                <a:solidFill>
                  <a:schemeClr val="bg2"/>
                </a:solidFill>
                <a:latin typeface="Blender Pro" panose="02000806030000020004" pitchFamily="2" charset="0"/>
              </a:rPr>
              <a:t>Udfordring </a:t>
            </a:r>
            <a:br>
              <a:rPr lang="da-DK">
                <a:solidFill>
                  <a:schemeClr val="bg2"/>
                </a:solidFill>
                <a:latin typeface="Blender Pro" panose="02000806030000020004" pitchFamily="2" charset="0"/>
              </a:rPr>
            </a:br>
            <a:r>
              <a:rPr lang="da-DK" sz="1100">
                <a:solidFill>
                  <a:schemeClr val="bg2"/>
                </a:solidFill>
                <a:latin typeface="Blender Pro" panose="02000806030000020004" pitchFamily="2" charset="0"/>
                <a:cs typeface="Cairo" pitchFamily="2" charset="-78"/>
              </a:rPr>
              <a:t>Borgere bliver indlagt med forebyggelige indlæggelser</a:t>
            </a:r>
            <a:br>
              <a:rPr lang="da-DK" sz="1100">
                <a:solidFill>
                  <a:schemeClr val="bg2"/>
                </a:solidFill>
                <a:latin typeface="Blender Pro" panose="02000806030000020004" pitchFamily="2" charset="0"/>
                <a:cs typeface="Cairo" pitchFamily="2" charset="-78"/>
              </a:rPr>
            </a:br>
            <a:r>
              <a:rPr lang="da-DK">
                <a:solidFill>
                  <a:schemeClr val="bg2"/>
                </a:solidFill>
                <a:latin typeface="Blender Pro" panose="02000806030000020004" pitchFamily="2" charset="0"/>
              </a:rPr>
              <a:t>Metode</a:t>
            </a:r>
          </a:p>
          <a:p>
            <a:pPr marL="171450" indent="-171450">
              <a:buFont typeface="Wingdings" pitchFamily="2" charset="2"/>
              <a:buChar char="ü"/>
            </a:pPr>
            <a:r>
              <a:rPr lang="da-DK" sz="1100">
                <a:solidFill>
                  <a:schemeClr val="bg2"/>
                </a:solidFill>
                <a:latin typeface="Blender Pro" panose="02000806030000020004" pitchFamily="2" charset="0"/>
              </a:rPr>
              <a:t>Kontekstanalyse af det tværsektorielle </a:t>
            </a:r>
            <a:r>
              <a:rPr lang="da-DK" sz="1100" dirty="0">
                <a:solidFill>
                  <a:schemeClr val="bg2"/>
                </a:solidFill>
                <a:latin typeface="Blender Pro" panose="02000806030000020004" pitchFamily="2" charset="0"/>
              </a:rPr>
              <a:t>akutflow</a:t>
            </a:r>
            <a:r>
              <a:rPr lang="da-DK" sz="1100">
                <a:solidFill>
                  <a:schemeClr val="bg2"/>
                </a:solidFill>
                <a:latin typeface="Blender Pro" panose="02000806030000020004" pitchFamily="2" charset="0"/>
              </a:rPr>
              <a:t> </a:t>
            </a:r>
          </a:p>
          <a:p>
            <a:pPr marL="171450" indent="-171450">
              <a:buFont typeface="Wingdings" pitchFamily="2" charset="2"/>
              <a:buChar char="ü"/>
            </a:pPr>
            <a:r>
              <a:rPr lang="da-DK" sz="1100">
                <a:solidFill>
                  <a:schemeClr val="bg2"/>
                </a:solidFill>
                <a:latin typeface="Blender Pro" panose="02000806030000020004" pitchFamily="2" charset="0"/>
              </a:rPr>
              <a:t>Avanceret dataanalyse med AI</a:t>
            </a:r>
          </a:p>
          <a:p>
            <a:r>
              <a:rPr lang="da-DK">
                <a:solidFill>
                  <a:schemeClr val="bg2"/>
                </a:solidFill>
                <a:latin typeface="Blender Pro" panose="02000806030000020004" pitchFamily="2" charset="0"/>
              </a:rPr>
              <a:t>Løsning</a:t>
            </a:r>
          </a:p>
          <a:p>
            <a:r>
              <a:rPr lang="da-DK" sz="1100">
                <a:solidFill>
                  <a:schemeClr val="bg2"/>
                </a:solidFill>
                <a:latin typeface="Blender Pro" panose="02000806030000020004" pitchFamily="2" charset="0"/>
              </a:rPr>
              <a:t>AI kan assistere visitations-</a:t>
            </a:r>
            <a:br>
              <a:rPr lang="da-DK" sz="1100">
                <a:solidFill>
                  <a:schemeClr val="bg2"/>
                </a:solidFill>
                <a:latin typeface="Blender Pro" panose="02000806030000020004" pitchFamily="2" charset="0"/>
              </a:rPr>
            </a:br>
            <a:r>
              <a:rPr lang="da-DK" sz="1100">
                <a:solidFill>
                  <a:schemeClr val="bg2"/>
                </a:solidFill>
                <a:latin typeface="Blender Pro" panose="02000806030000020004" pitchFamily="2" charset="0"/>
              </a:rPr>
              <a:t>processen og reducere</a:t>
            </a:r>
            <a:br>
              <a:rPr lang="da-DK" sz="1100">
                <a:solidFill>
                  <a:schemeClr val="bg2"/>
                </a:solidFill>
                <a:latin typeface="Blender Pro" panose="02000806030000020004" pitchFamily="2" charset="0"/>
              </a:rPr>
            </a:br>
            <a:r>
              <a:rPr lang="da-DK" sz="1100">
                <a:solidFill>
                  <a:schemeClr val="bg2"/>
                </a:solidFill>
                <a:latin typeface="Blender Pro" panose="02000806030000020004" pitchFamily="2" charset="0"/>
              </a:rPr>
              <a:t>indlæggelser</a:t>
            </a:r>
          </a:p>
        </p:txBody>
      </p:sp>
      <p:pic>
        <p:nvPicPr>
          <p:cNvPr id="4" name="Billede 3">
            <a:extLst>
              <a:ext uri="{FF2B5EF4-FFF2-40B4-BE49-F238E27FC236}">
                <a16:creationId xmlns:a16="http://schemas.microsoft.com/office/drawing/2014/main" id="{33019B55-C7C9-E842-9D05-514CFAA5F3F3}"/>
              </a:ext>
            </a:extLst>
          </p:cNvPr>
          <p:cNvPicPr>
            <a:picLocks noChangeAspect="1"/>
          </p:cNvPicPr>
          <p:nvPr/>
        </p:nvPicPr>
        <p:blipFill>
          <a:blip r:embed="rId10"/>
          <a:stretch>
            <a:fillRect/>
          </a:stretch>
        </p:blipFill>
        <p:spPr>
          <a:xfrm>
            <a:off x="1060876" y="3873788"/>
            <a:ext cx="711196" cy="166393"/>
          </a:xfrm>
          <a:prstGeom prst="rect">
            <a:avLst/>
          </a:prstGeom>
        </p:spPr>
      </p:pic>
      <p:pic>
        <p:nvPicPr>
          <p:cNvPr id="5" name="Billede 4">
            <a:extLst>
              <a:ext uri="{FF2B5EF4-FFF2-40B4-BE49-F238E27FC236}">
                <a16:creationId xmlns:a16="http://schemas.microsoft.com/office/drawing/2014/main" id="{87CDA0D6-61E1-394D-A034-0B13BBE4C39C}"/>
              </a:ext>
            </a:extLst>
          </p:cNvPr>
          <p:cNvPicPr>
            <a:picLocks noChangeAspect="1"/>
          </p:cNvPicPr>
          <p:nvPr/>
        </p:nvPicPr>
        <p:blipFill>
          <a:blip r:embed="rId11"/>
          <a:stretch>
            <a:fillRect/>
          </a:stretch>
        </p:blipFill>
        <p:spPr>
          <a:xfrm>
            <a:off x="1826329" y="3866532"/>
            <a:ext cx="469706" cy="173649"/>
          </a:xfrm>
          <a:prstGeom prst="rect">
            <a:avLst/>
          </a:prstGeom>
        </p:spPr>
      </p:pic>
      <p:pic>
        <p:nvPicPr>
          <p:cNvPr id="6" name="Billede 5">
            <a:extLst>
              <a:ext uri="{FF2B5EF4-FFF2-40B4-BE49-F238E27FC236}">
                <a16:creationId xmlns:a16="http://schemas.microsoft.com/office/drawing/2014/main" id="{3B4C245C-3C54-C54B-A1EC-FF3F53963A69}"/>
              </a:ext>
            </a:extLst>
          </p:cNvPr>
          <p:cNvPicPr>
            <a:picLocks noChangeAspect="1"/>
          </p:cNvPicPr>
          <p:nvPr/>
        </p:nvPicPr>
        <p:blipFill>
          <a:blip r:embed="rId12"/>
          <a:stretch>
            <a:fillRect/>
          </a:stretch>
        </p:blipFill>
        <p:spPr>
          <a:xfrm>
            <a:off x="2350291" y="3866531"/>
            <a:ext cx="663591" cy="173650"/>
          </a:xfrm>
          <a:prstGeom prst="rect">
            <a:avLst/>
          </a:prstGeom>
        </p:spPr>
      </p:pic>
      <p:sp>
        <p:nvSpPr>
          <p:cNvPr id="35" name="Rektangel 34">
            <a:extLst>
              <a:ext uri="{FF2B5EF4-FFF2-40B4-BE49-F238E27FC236}">
                <a16:creationId xmlns:a16="http://schemas.microsoft.com/office/drawing/2014/main" id="{21A58A78-80D8-024B-97B3-B983967C47F6}"/>
              </a:ext>
            </a:extLst>
          </p:cNvPr>
          <p:cNvSpPr/>
          <p:nvPr/>
        </p:nvSpPr>
        <p:spPr>
          <a:xfrm>
            <a:off x="6106777" y="1102492"/>
            <a:ext cx="3627786" cy="3171826"/>
          </a:xfrm>
          <a:prstGeom prst="rect">
            <a:avLst/>
          </a:prstGeom>
          <a:solidFill>
            <a:srgbClr val="8B8E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FF9D08"/>
              </a:solidFill>
              <a:latin typeface="Blender Pro" panose="02000806030000020004" pitchFamily="2" charset="0"/>
            </a:endParaRPr>
          </a:p>
        </p:txBody>
      </p:sp>
      <p:pic>
        <p:nvPicPr>
          <p:cNvPr id="36" name="Billede 35">
            <a:extLst>
              <a:ext uri="{FF2B5EF4-FFF2-40B4-BE49-F238E27FC236}">
                <a16:creationId xmlns:a16="http://schemas.microsoft.com/office/drawing/2014/main" id="{458B35D1-B1BA-FC46-A003-51A685F5A589}"/>
              </a:ext>
            </a:extLst>
          </p:cNvPr>
          <p:cNvPicPr>
            <a:picLocks noChangeAspect="1"/>
          </p:cNvPicPr>
          <p:nvPr/>
        </p:nvPicPr>
        <p:blipFill>
          <a:blip r:embed="rId5"/>
          <a:stretch>
            <a:fillRect/>
          </a:stretch>
        </p:blipFill>
        <p:spPr>
          <a:xfrm>
            <a:off x="6231162" y="3901853"/>
            <a:ext cx="470332" cy="432705"/>
          </a:xfrm>
          <a:prstGeom prst="rect">
            <a:avLst/>
          </a:prstGeom>
        </p:spPr>
      </p:pic>
      <p:sp>
        <p:nvSpPr>
          <p:cNvPr id="37" name="Tekstfelt 36">
            <a:extLst>
              <a:ext uri="{FF2B5EF4-FFF2-40B4-BE49-F238E27FC236}">
                <a16:creationId xmlns:a16="http://schemas.microsoft.com/office/drawing/2014/main" id="{0549F8B8-047B-E242-8633-2B24ECD91761}"/>
              </a:ext>
            </a:extLst>
          </p:cNvPr>
          <p:cNvSpPr txBox="1"/>
          <p:nvPr/>
        </p:nvSpPr>
        <p:spPr>
          <a:xfrm>
            <a:off x="6172006" y="1380318"/>
            <a:ext cx="2925610" cy="2446824"/>
          </a:xfrm>
          <a:prstGeom prst="rect">
            <a:avLst/>
          </a:prstGeom>
          <a:noFill/>
        </p:spPr>
        <p:txBody>
          <a:bodyPr wrap="square" rtlCol="0">
            <a:spAutoFit/>
          </a:bodyPr>
          <a:lstStyle/>
          <a:p>
            <a:r>
              <a:rPr lang="da-DK">
                <a:solidFill>
                  <a:schemeClr val="bg2"/>
                </a:solidFill>
                <a:latin typeface="Blender Pro" panose="02000806030000020004" pitchFamily="2" charset="0"/>
              </a:rPr>
              <a:t>Udfordring </a:t>
            </a:r>
            <a:br>
              <a:rPr lang="da-DK">
                <a:solidFill>
                  <a:schemeClr val="bg2"/>
                </a:solidFill>
                <a:latin typeface="Blender Pro" panose="02000806030000020004" pitchFamily="2" charset="0"/>
              </a:rPr>
            </a:br>
            <a:r>
              <a:rPr lang="da-DK" sz="1100">
                <a:solidFill>
                  <a:schemeClr val="bg2"/>
                </a:solidFill>
                <a:latin typeface="Blender Pro" panose="02000806030000020004" pitchFamily="2" charset="0"/>
              </a:rPr>
              <a:t>Borgere med øjensygdommen AMD kan udvikle blindhed, hvis sygdommen ikke kontrolleres og behandles rettidigt</a:t>
            </a:r>
            <a:br>
              <a:rPr lang="da-DK" sz="1100">
                <a:solidFill>
                  <a:schemeClr val="bg2"/>
                </a:solidFill>
                <a:latin typeface="Blender Pro" panose="02000806030000020004" pitchFamily="2" charset="0"/>
              </a:rPr>
            </a:br>
            <a:r>
              <a:rPr lang="da-DK">
                <a:solidFill>
                  <a:schemeClr val="bg2"/>
                </a:solidFill>
                <a:latin typeface="Blender Pro" panose="02000806030000020004" pitchFamily="2" charset="0"/>
              </a:rPr>
              <a:t>Metode</a:t>
            </a:r>
          </a:p>
          <a:p>
            <a:pPr marL="171450" indent="-171450">
              <a:buFont typeface="Wingdings" pitchFamily="2" charset="2"/>
              <a:buChar char="ü"/>
            </a:pPr>
            <a:r>
              <a:rPr lang="da-DK" sz="1100">
                <a:solidFill>
                  <a:schemeClr val="bg2"/>
                </a:solidFill>
                <a:latin typeface="Blender Pro" panose="02000806030000020004" pitchFamily="2" charset="0"/>
              </a:rPr>
              <a:t>Kontekstanalyse af AMD-patienters kontrol- og </a:t>
            </a:r>
            <a:r>
              <a:rPr lang="da-DK" sz="1100" dirty="0">
                <a:solidFill>
                  <a:schemeClr val="bg2"/>
                </a:solidFill>
                <a:latin typeface="Blender Pro" panose="02000806030000020004" pitchFamily="2" charset="0"/>
              </a:rPr>
              <a:t>behandlingsflow</a:t>
            </a:r>
            <a:endParaRPr lang="da-DK" sz="1100">
              <a:solidFill>
                <a:schemeClr val="bg2"/>
              </a:solidFill>
              <a:latin typeface="Blender Pro" panose="02000806030000020004" pitchFamily="2" charset="0"/>
            </a:endParaRPr>
          </a:p>
          <a:p>
            <a:pPr marL="171450" indent="-171450">
              <a:buFont typeface="Wingdings" pitchFamily="2" charset="2"/>
              <a:buChar char="ü"/>
            </a:pPr>
            <a:r>
              <a:rPr lang="da-DK" sz="1100">
                <a:solidFill>
                  <a:schemeClr val="bg2"/>
                </a:solidFill>
                <a:latin typeface="Blender Pro" panose="02000806030000020004" pitchFamily="2" charset="0"/>
              </a:rPr>
              <a:t>Avanceret dataanalyse med AI</a:t>
            </a:r>
          </a:p>
          <a:p>
            <a:r>
              <a:rPr lang="da-DK">
                <a:solidFill>
                  <a:schemeClr val="bg2"/>
                </a:solidFill>
                <a:latin typeface="Blender Pro" panose="02000806030000020004" pitchFamily="2" charset="0"/>
              </a:rPr>
              <a:t>Løsning</a:t>
            </a:r>
            <a:br>
              <a:rPr lang="da-DK">
                <a:solidFill>
                  <a:schemeClr val="bg2"/>
                </a:solidFill>
                <a:latin typeface="Blender Pro" panose="02000806030000020004" pitchFamily="2" charset="0"/>
              </a:rPr>
            </a:br>
            <a:r>
              <a:rPr lang="da-DK" sz="1100">
                <a:solidFill>
                  <a:schemeClr val="bg2"/>
                </a:solidFill>
                <a:latin typeface="Blender Pro" panose="02000806030000020004" pitchFamily="2" charset="0"/>
              </a:rPr>
              <a:t>AI kan udpege, hvilke borgere, der er raske, så lægen kan koncentrere sig om de borgere, der har behov for behandling</a:t>
            </a:r>
          </a:p>
        </p:txBody>
      </p:sp>
      <p:sp>
        <p:nvSpPr>
          <p:cNvPr id="38" name="Tekstfelt 37">
            <a:extLst>
              <a:ext uri="{FF2B5EF4-FFF2-40B4-BE49-F238E27FC236}">
                <a16:creationId xmlns:a16="http://schemas.microsoft.com/office/drawing/2014/main" id="{91E5A6A9-C6D3-6946-9BA8-0DF4DA4E13FB}"/>
              </a:ext>
            </a:extLst>
          </p:cNvPr>
          <p:cNvSpPr txBox="1"/>
          <p:nvPr/>
        </p:nvSpPr>
        <p:spPr>
          <a:xfrm>
            <a:off x="6518222" y="1079081"/>
            <a:ext cx="2560869" cy="323165"/>
          </a:xfrm>
          <a:prstGeom prst="rect">
            <a:avLst/>
          </a:prstGeom>
          <a:noFill/>
        </p:spPr>
        <p:txBody>
          <a:bodyPr wrap="square" rtlCol="0">
            <a:spAutoFit/>
          </a:bodyPr>
          <a:lstStyle/>
          <a:p>
            <a:r>
              <a:rPr lang="da-DK" sz="1500" b="1">
                <a:solidFill>
                  <a:schemeClr val="bg2"/>
                </a:solidFill>
                <a:latin typeface="Blender Pro" panose="02000806030000020004" pitchFamily="2" charset="0"/>
              </a:rPr>
              <a:t>Rigshospitalets Øjenafdeling</a:t>
            </a:r>
            <a:endParaRPr lang="da-DK" sz="1500">
              <a:solidFill>
                <a:schemeClr val="bg2"/>
              </a:solidFill>
              <a:latin typeface="Blender Pro" panose="02000806030000020004" pitchFamily="2" charset="0"/>
            </a:endParaRPr>
          </a:p>
        </p:txBody>
      </p:sp>
      <p:pic>
        <p:nvPicPr>
          <p:cNvPr id="39" name="Billede 38">
            <a:extLst>
              <a:ext uri="{FF2B5EF4-FFF2-40B4-BE49-F238E27FC236}">
                <a16:creationId xmlns:a16="http://schemas.microsoft.com/office/drawing/2014/main" id="{9FC44133-9756-8547-AA5F-454409261AD2}"/>
              </a:ext>
            </a:extLst>
          </p:cNvPr>
          <p:cNvPicPr>
            <a:picLocks noChangeAspect="1"/>
          </p:cNvPicPr>
          <p:nvPr/>
        </p:nvPicPr>
        <p:blipFill>
          <a:blip r:embed="rId13"/>
          <a:stretch>
            <a:fillRect/>
          </a:stretch>
        </p:blipFill>
        <p:spPr>
          <a:xfrm>
            <a:off x="6825879" y="4032254"/>
            <a:ext cx="510769" cy="153231"/>
          </a:xfrm>
          <a:prstGeom prst="rect">
            <a:avLst/>
          </a:prstGeom>
        </p:spPr>
      </p:pic>
      <p:pic>
        <p:nvPicPr>
          <p:cNvPr id="7" name="Billede 6">
            <a:extLst>
              <a:ext uri="{FF2B5EF4-FFF2-40B4-BE49-F238E27FC236}">
                <a16:creationId xmlns:a16="http://schemas.microsoft.com/office/drawing/2014/main" id="{51BE2003-0AA6-E74D-B4F3-9A47642B2172}"/>
              </a:ext>
            </a:extLst>
          </p:cNvPr>
          <p:cNvPicPr>
            <a:picLocks noChangeAspect="1"/>
          </p:cNvPicPr>
          <p:nvPr/>
        </p:nvPicPr>
        <p:blipFill>
          <a:blip r:embed="rId14"/>
          <a:stretch>
            <a:fillRect/>
          </a:stretch>
        </p:blipFill>
        <p:spPr>
          <a:xfrm>
            <a:off x="7461033" y="4049417"/>
            <a:ext cx="601211" cy="171902"/>
          </a:xfrm>
          <a:prstGeom prst="rect">
            <a:avLst/>
          </a:prstGeom>
        </p:spPr>
      </p:pic>
      <mc:AlternateContent xmlns:mc="http://schemas.openxmlformats.org/markup-compatibility/2006" xmlns:pslz="http://schemas.microsoft.com/office/powerpoint/2016/slidezoom">
        <mc:Choice Requires="pslz">
          <p:graphicFrame>
            <p:nvGraphicFramePr>
              <p:cNvPr id="9" name="Slidezoom 8">
                <a:extLst>
                  <a:ext uri="{FF2B5EF4-FFF2-40B4-BE49-F238E27FC236}">
                    <a16:creationId xmlns:a16="http://schemas.microsoft.com/office/drawing/2014/main" id="{83787117-1F8B-4D42-87BB-6AC92ECDB48F}"/>
                  </a:ext>
                </a:extLst>
              </p:cNvPr>
              <p:cNvGraphicFramePr>
                <a:graphicFrameLocks noChangeAspect="1"/>
              </p:cNvGraphicFramePr>
              <p:nvPr>
                <p:extLst>
                  <p:ext uri="{D42A27DB-BD31-4B8C-83A1-F6EECF244321}">
                    <p14:modId xmlns:p14="http://schemas.microsoft.com/office/powerpoint/2010/main" val="671306594"/>
                  </p:ext>
                </p:extLst>
              </p:nvPr>
            </p:nvGraphicFramePr>
            <p:xfrm>
              <a:off x="6047146" y="4558259"/>
              <a:ext cx="979727" cy="551097"/>
            </p:xfrm>
            <a:graphic>
              <a:graphicData uri="http://schemas.microsoft.com/office/powerpoint/2016/slidezoom">
                <pslz:sldZm>
                  <pslz:sldZmObj sldId="1427" cId="731772130">
                    <pslz:zmPr id="{50EE7F77-DE60-574E-B782-27282CEBE596}" returnToParent="0" transitionDur="1000">
                      <p166:blipFill xmlns:p166="http://schemas.microsoft.com/office/powerpoint/2016/6/main">
                        <a:blip r:embed="rId15"/>
                        <a:stretch>
                          <a:fillRect/>
                        </a:stretch>
                      </p166:blipFill>
                      <p166:spPr xmlns:p166="http://schemas.microsoft.com/office/powerpoint/2016/6/main">
                        <a:xfrm>
                          <a:off x="0" y="0"/>
                          <a:ext cx="979727" cy="551097"/>
                        </a:xfrm>
                        <a:prstGeom prst="rect">
                          <a:avLst/>
                        </a:prstGeom>
                        <a:ln w="3175">
                          <a:solidFill>
                            <a:prstClr val="ltGray"/>
                          </a:solidFill>
                        </a:ln>
                      </p166:spPr>
                    </pslz:zmPr>
                  </pslz:sldZmObj>
                </pslz:sldZm>
              </a:graphicData>
            </a:graphic>
          </p:graphicFrame>
        </mc:Choice>
        <mc:Fallback xmlns="">
          <p:pic>
            <p:nvPicPr>
              <p:cNvPr id="9" name="Slidezoom 8">
                <a:hlinkClick r:id="rId16" action="ppaction://hlinksldjump"/>
                <a:extLst>
                  <a:ext uri="{FF2B5EF4-FFF2-40B4-BE49-F238E27FC236}">
                    <a16:creationId xmlns:a16="http://schemas.microsoft.com/office/drawing/2014/main" id="{83787117-1F8B-4D42-87BB-6AC92ECDB48F}"/>
                  </a:ext>
                </a:extLst>
              </p:cNvPr>
              <p:cNvPicPr>
                <a:picLocks noGrp="1" noRot="1" noChangeAspect="1" noMove="1" noResize="1" noEditPoints="1" noAdjustHandles="1" noChangeArrowheads="1" noChangeShapeType="1"/>
              </p:cNvPicPr>
              <p:nvPr/>
            </p:nvPicPr>
            <p:blipFill>
              <a:blip r:embed="rId17"/>
              <a:stretch>
                <a:fillRect/>
              </a:stretch>
            </p:blipFill>
            <p:spPr>
              <a:xfrm>
                <a:off x="6047146" y="4558259"/>
                <a:ext cx="979727" cy="55109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Slidezoom 23">
                <a:extLst>
                  <a:ext uri="{FF2B5EF4-FFF2-40B4-BE49-F238E27FC236}">
                    <a16:creationId xmlns:a16="http://schemas.microsoft.com/office/drawing/2014/main" id="{CDA304D3-88BE-734B-BA8F-CF59F2949B6B}"/>
                  </a:ext>
                </a:extLst>
              </p:cNvPr>
              <p:cNvGraphicFramePr>
                <a:graphicFrameLocks noChangeAspect="1"/>
              </p:cNvGraphicFramePr>
              <p:nvPr>
                <p:extLst>
                  <p:ext uri="{D42A27DB-BD31-4B8C-83A1-F6EECF244321}">
                    <p14:modId xmlns:p14="http://schemas.microsoft.com/office/powerpoint/2010/main" val="1338331853"/>
                  </p:ext>
                </p:extLst>
              </p:nvPr>
            </p:nvGraphicFramePr>
            <p:xfrm>
              <a:off x="7071645" y="4552145"/>
              <a:ext cx="990599" cy="557212"/>
            </p:xfrm>
            <a:graphic>
              <a:graphicData uri="http://schemas.microsoft.com/office/powerpoint/2016/slidezoom">
                <pslz:sldZm>
                  <pslz:sldZmObj sldId="1426" cId="3532481290">
                    <pslz:zmPr id="{1322FEFF-F384-B243-BCC5-BABC5C69FAC6}" returnToParent="0" transitionDur="1000">
                      <p166:blipFill xmlns:p166="http://schemas.microsoft.com/office/powerpoint/2016/6/main">
                        <a:blip r:embed="rId18"/>
                        <a:stretch>
                          <a:fillRect/>
                        </a:stretch>
                      </p166:blipFill>
                      <p166:spPr xmlns:p166="http://schemas.microsoft.com/office/powerpoint/2016/6/main">
                        <a:xfrm>
                          <a:off x="0" y="0"/>
                          <a:ext cx="990599" cy="557212"/>
                        </a:xfrm>
                        <a:prstGeom prst="rect">
                          <a:avLst/>
                        </a:prstGeom>
                        <a:ln w="3175">
                          <a:solidFill>
                            <a:prstClr val="ltGray"/>
                          </a:solidFill>
                        </a:ln>
                      </p166:spPr>
                    </pslz:zmPr>
                  </pslz:sldZmObj>
                </pslz:sldZm>
              </a:graphicData>
            </a:graphic>
          </p:graphicFrame>
        </mc:Choice>
        <mc:Fallback xmlns="">
          <p:pic>
            <p:nvPicPr>
              <p:cNvPr id="24" name="Slidezoom 23">
                <a:hlinkClick r:id="rId19" action="ppaction://hlinksldjump"/>
                <a:extLst>
                  <a:ext uri="{FF2B5EF4-FFF2-40B4-BE49-F238E27FC236}">
                    <a16:creationId xmlns:a16="http://schemas.microsoft.com/office/drawing/2014/main" id="{CDA304D3-88BE-734B-BA8F-CF59F2949B6B}"/>
                  </a:ext>
                </a:extLst>
              </p:cNvPr>
              <p:cNvPicPr>
                <a:picLocks noGrp="1" noRot="1" noChangeAspect="1" noMove="1" noResize="1" noEditPoints="1" noAdjustHandles="1" noChangeArrowheads="1" noChangeShapeType="1"/>
              </p:cNvPicPr>
              <p:nvPr/>
            </p:nvPicPr>
            <p:blipFill>
              <a:blip r:embed="rId20"/>
              <a:stretch>
                <a:fillRect/>
              </a:stretch>
            </p:blipFill>
            <p:spPr>
              <a:xfrm>
                <a:off x="7071645" y="4552145"/>
                <a:ext cx="990599" cy="55721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zoom 26">
                <a:extLst>
                  <a:ext uri="{FF2B5EF4-FFF2-40B4-BE49-F238E27FC236}">
                    <a16:creationId xmlns:a16="http://schemas.microsoft.com/office/drawing/2014/main" id="{E87871DF-68BF-3B47-AACC-9630B182726F}"/>
                  </a:ext>
                </a:extLst>
              </p:cNvPr>
              <p:cNvGraphicFramePr>
                <a:graphicFrameLocks noChangeAspect="1"/>
              </p:cNvGraphicFramePr>
              <p:nvPr>
                <p:extLst>
                  <p:ext uri="{D42A27DB-BD31-4B8C-83A1-F6EECF244321}">
                    <p14:modId xmlns:p14="http://schemas.microsoft.com/office/powerpoint/2010/main" val="2359521693"/>
                  </p:ext>
                </p:extLst>
              </p:nvPr>
            </p:nvGraphicFramePr>
            <p:xfrm>
              <a:off x="8107016" y="4552144"/>
              <a:ext cx="990600" cy="557213"/>
            </p:xfrm>
            <a:graphic>
              <a:graphicData uri="http://schemas.microsoft.com/office/powerpoint/2016/slidezoom">
                <pslz:sldZm>
                  <pslz:sldZmObj sldId="1425" cId="3463670714">
                    <pslz:zmPr id="{027D3C27-526F-1A41-A9E5-3303ECF3A80A}" returnToParent="0" transitionDur="1000">
                      <p166:blipFill xmlns:p166="http://schemas.microsoft.com/office/powerpoint/2016/6/main">
                        <a:blip r:embed="rId21"/>
                        <a:stretch>
                          <a:fillRect/>
                        </a:stretch>
                      </p166:blipFill>
                      <p166:spPr xmlns:p166="http://schemas.microsoft.com/office/powerpoint/2016/6/main">
                        <a:xfrm>
                          <a:off x="0" y="0"/>
                          <a:ext cx="990600" cy="557213"/>
                        </a:xfrm>
                        <a:prstGeom prst="rect">
                          <a:avLst/>
                        </a:prstGeom>
                        <a:ln w="3175">
                          <a:solidFill>
                            <a:prstClr val="ltGray"/>
                          </a:solidFill>
                        </a:ln>
                      </p166:spPr>
                    </pslz:zmPr>
                  </pslz:sldZmObj>
                </pslz:sldZm>
              </a:graphicData>
            </a:graphic>
          </p:graphicFrame>
        </mc:Choice>
        <mc:Fallback xmlns="">
          <p:pic>
            <p:nvPicPr>
              <p:cNvPr id="27" name="Slidezoom 26">
                <a:hlinkClick r:id="rId22" action="ppaction://hlinksldjump"/>
                <a:extLst>
                  <a:ext uri="{FF2B5EF4-FFF2-40B4-BE49-F238E27FC236}">
                    <a16:creationId xmlns:a16="http://schemas.microsoft.com/office/drawing/2014/main" id="{E87871DF-68BF-3B47-AACC-9630B182726F}"/>
                  </a:ext>
                </a:extLst>
              </p:cNvPr>
              <p:cNvPicPr>
                <a:picLocks noGrp="1" noRot="1" noChangeAspect="1" noMove="1" noResize="1" noEditPoints="1" noAdjustHandles="1" noChangeArrowheads="1" noChangeShapeType="1"/>
              </p:cNvPicPr>
              <p:nvPr/>
            </p:nvPicPr>
            <p:blipFill>
              <a:blip r:embed="rId23"/>
              <a:stretch>
                <a:fillRect/>
              </a:stretch>
            </p:blipFill>
            <p:spPr>
              <a:xfrm>
                <a:off x="8107016" y="4552144"/>
                <a:ext cx="990600" cy="557213"/>
              </a:xfrm>
              <a:prstGeom prst="rect">
                <a:avLst/>
              </a:prstGeom>
              <a:ln w="3175">
                <a:solidFill>
                  <a:prstClr val="ltGray"/>
                </a:solidFill>
              </a:ln>
            </p:spPr>
          </p:pic>
        </mc:Fallback>
      </mc:AlternateContent>
    </p:spTree>
    <p:extLst>
      <p:ext uri="{BB962C8B-B14F-4D97-AF65-F5344CB8AC3E}">
        <p14:creationId xmlns:p14="http://schemas.microsoft.com/office/powerpoint/2010/main" val="161184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24A60"/>
        </a:solidFill>
        <a:effectLst/>
      </p:bgPr>
    </p:bg>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F5D90600-422F-6741-B841-46F02BBC6C8D}"/>
              </a:ext>
            </a:extLst>
          </p:cNvPr>
          <p:cNvGrpSpPr/>
          <p:nvPr/>
        </p:nvGrpSpPr>
        <p:grpSpPr>
          <a:xfrm>
            <a:off x="432000" y="1527764"/>
            <a:ext cx="1279629" cy="1578000"/>
            <a:chOff x="432000" y="1459585"/>
            <a:chExt cx="1279629" cy="1578000"/>
          </a:xfrm>
        </p:grpSpPr>
        <p:pic>
          <p:nvPicPr>
            <p:cNvPr id="6" name="Grafik 6" descr="Beslutningsdiagram ">
              <a:extLst>
                <a:ext uri="{FF2B5EF4-FFF2-40B4-BE49-F238E27FC236}">
                  <a16:creationId xmlns:a16="http://schemas.microsoft.com/office/drawing/2014/main" id="{CB0A35CA-6B8A-C240-917E-2B32AA5A9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614" y="2123185"/>
              <a:ext cx="914400" cy="914400"/>
            </a:xfrm>
            <a:prstGeom prst="rect">
              <a:avLst/>
            </a:prstGeom>
          </p:spPr>
        </p:pic>
        <p:sp>
          <p:nvSpPr>
            <p:cNvPr id="16" name="Tekstfelt 15">
              <a:extLst>
                <a:ext uri="{FF2B5EF4-FFF2-40B4-BE49-F238E27FC236}">
                  <a16:creationId xmlns:a16="http://schemas.microsoft.com/office/drawing/2014/main" id="{E61102A4-CF97-EF42-80A4-FD41801660F1}"/>
                </a:ext>
              </a:extLst>
            </p:cNvPr>
            <p:cNvSpPr txBox="1"/>
            <p:nvPr/>
          </p:nvSpPr>
          <p:spPr>
            <a:xfrm>
              <a:off x="432000" y="1459585"/>
              <a:ext cx="1279629" cy="646331"/>
            </a:xfrm>
            <a:prstGeom prst="rect">
              <a:avLst/>
            </a:prstGeom>
            <a:noFill/>
          </p:spPr>
          <p:txBody>
            <a:bodyPr wrap="square" rtlCol="0">
              <a:spAutoFit/>
            </a:bodyPr>
            <a:lstStyle/>
            <a:p>
              <a:pPr algn="ctr"/>
              <a:r>
                <a:rPr lang="en-GB" err="1">
                  <a:solidFill>
                    <a:schemeClr val="tx1">
                      <a:lumMod val="10000"/>
                      <a:lumOff val="90000"/>
                    </a:schemeClr>
                  </a:solidFill>
                  <a:latin typeface="Blender Pro" panose="02000806030000020004" pitchFamily="2" charset="0"/>
                </a:rPr>
                <a:t>Forstå</a:t>
              </a:r>
              <a:r>
                <a:rPr lang="en-GB">
                  <a:solidFill>
                    <a:schemeClr val="tx1">
                      <a:lumMod val="10000"/>
                      <a:lumOff val="90000"/>
                    </a:schemeClr>
                  </a:solidFill>
                  <a:latin typeface="Blender Pro" panose="02000806030000020004" pitchFamily="2" charset="0"/>
                </a:rPr>
                <a:t> </a:t>
              </a:r>
              <a:r>
                <a:rPr lang="en-GB" err="1">
                  <a:solidFill>
                    <a:schemeClr val="tx1">
                      <a:lumMod val="10000"/>
                      <a:lumOff val="90000"/>
                    </a:schemeClr>
                  </a:solidFill>
                  <a:latin typeface="Blender Pro" panose="02000806030000020004" pitchFamily="2" charset="0"/>
                </a:rPr>
                <a:t>konteksten</a:t>
              </a:r>
              <a:endParaRPr lang="da-DK">
                <a:solidFill>
                  <a:schemeClr val="tx1">
                    <a:lumMod val="10000"/>
                    <a:lumOff val="90000"/>
                  </a:schemeClr>
                </a:solidFill>
                <a:latin typeface="Blender Pro" panose="02000806030000020004" pitchFamily="2" charset="0"/>
              </a:endParaRPr>
            </a:p>
          </p:txBody>
        </p:sp>
      </p:grpSp>
      <p:sp>
        <p:nvSpPr>
          <p:cNvPr id="4" name="Titel 3">
            <a:extLst>
              <a:ext uri="{FF2B5EF4-FFF2-40B4-BE49-F238E27FC236}">
                <a16:creationId xmlns:a16="http://schemas.microsoft.com/office/drawing/2014/main" id="{B9739BE2-7596-CA43-9591-904B58CCE49E}"/>
              </a:ext>
            </a:extLst>
          </p:cNvPr>
          <p:cNvSpPr>
            <a:spLocks noGrp="1"/>
          </p:cNvSpPr>
          <p:nvPr>
            <p:ph type="title"/>
          </p:nvPr>
        </p:nvSpPr>
        <p:spPr>
          <a:xfrm>
            <a:off x="433135" y="205979"/>
            <a:ext cx="8361947" cy="857250"/>
          </a:xfrm>
        </p:spPr>
        <p:txBody>
          <a:bodyPr/>
          <a:lstStyle/>
          <a:p>
            <a:r>
              <a:rPr lang="da-DK">
                <a:solidFill>
                  <a:schemeClr val="tx1">
                    <a:lumMod val="10000"/>
                    <a:lumOff val="90000"/>
                  </a:schemeClr>
                </a:solidFill>
                <a:latin typeface="Blender Pro" panose="02000806030000020004" pitchFamily="2" charset="0"/>
              </a:rPr>
              <a:t>vi hjælper jer med at modne det datadrevne sundhedsvæsen</a:t>
            </a:r>
          </a:p>
        </p:txBody>
      </p:sp>
      <p:sp>
        <p:nvSpPr>
          <p:cNvPr id="5" name="Tekstfelt 4">
            <a:extLst>
              <a:ext uri="{FF2B5EF4-FFF2-40B4-BE49-F238E27FC236}">
                <a16:creationId xmlns:a16="http://schemas.microsoft.com/office/drawing/2014/main" id="{A5E67655-8D94-D445-9CF2-BCD0C61D5A42}"/>
              </a:ext>
            </a:extLst>
          </p:cNvPr>
          <p:cNvSpPr txBox="1"/>
          <p:nvPr/>
        </p:nvSpPr>
        <p:spPr>
          <a:xfrm>
            <a:off x="1869539" y="4521826"/>
            <a:ext cx="1085229" cy="369332"/>
          </a:xfrm>
          <a:prstGeom prst="rect">
            <a:avLst/>
          </a:prstGeom>
          <a:noFill/>
        </p:spPr>
        <p:txBody>
          <a:bodyPr wrap="square" rtlCol="0">
            <a:spAutoFit/>
          </a:bodyPr>
          <a:lstStyle/>
          <a:p>
            <a:pPr algn="l"/>
            <a:r>
              <a:rPr lang="en-GB">
                <a:solidFill>
                  <a:schemeClr val="tx1">
                    <a:lumMod val="10000"/>
                    <a:lumOff val="90000"/>
                  </a:schemeClr>
                </a:solidFill>
                <a:latin typeface="Blender Pro" panose="02000806030000020004" pitchFamily="2" charset="0"/>
              </a:rPr>
              <a:t>GROW 🌱</a:t>
            </a:r>
            <a:endParaRPr lang="da-DK">
              <a:solidFill>
                <a:schemeClr val="tx1">
                  <a:lumMod val="10000"/>
                  <a:lumOff val="90000"/>
                </a:schemeClr>
              </a:solidFill>
              <a:latin typeface="Blender Pro" panose="02000806030000020004" pitchFamily="2" charset="0"/>
            </a:endParaRPr>
          </a:p>
        </p:txBody>
      </p:sp>
      <p:pic>
        <p:nvPicPr>
          <p:cNvPr id="39" name="Grafik 39" descr="Højspændning">
            <a:extLst>
              <a:ext uri="{FF2B5EF4-FFF2-40B4-BE49-F238E27FC236}">
                <a16:creationId xmlns:a16="http://schemas.microsoft.com/office/drawing/2014/main" id="{DE84B0F1-7F94-D540-BA5F-DB3974DCC8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3324" y="2341541"/>
            <a:ext cx="243743" cy="243744"/>
          </a:xfrm>
          <a:prstGeom prst="rect">
            <a:avLst/>
          </a:prstGeom>
        </p:spPr>
      </p:pic>
      <p:grpSp>
        <p:nvGrpSpPr>
          <p:cNvPr id="17" name="Gruppe 16">
            <a:extLst>
              <a:ext uri="{FF2B5EF4-FFF2-40B4-BE49-F238E27FC236}">
                <a16:creationId xmlns:a16="http://schemas.microsoft.com/office/drawing/2014/main" id="{06F2CD70-107A-3A42-83A7-8864E0299984}"/>
              </a:ext>
            </a:extLst>
          </p:cNvPr>
          <p:cNvGrpSpPr/>
          <p:nvPr/>
        </p:nvGrpSpPr>
        <p:grpSpPr>
          <a:xfrm>
            <a:off x="5965788" y="1527765"/>
            <a:ext cx="1279629" cy="1565047"/>
            <a:chOff x="6080943" y="1459586"/>
            <a:chExt cx="1279629" cy="1565047"/>
          </a:xfrm>
        </p:grpSpPr>
        <p:pic>
          <p:nvPicPr>
            <p:cNvPr id="11" name="Grafik 11" descr="Bullseye">
              <a:extLst>
                <a:ext uri="{FF2B5EF4-FFF2-40B4-BE49-F238E27FC236}">
                  <a16:creationId xmlns:a16="http://schemas.microsoft.com/office/drawing/2014/main" id="{2931A517-C995-004A-9B24-27B3DAB0E3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63557" y="2110233"/>
              <a:ext cx="914400" cy="914400"/>
            </a:xfrm>
            <a:prstGeom prst="rect">
              <a:avLst/>
            </a:prstGeom>
          </p:spPr>
        </p:pic>
        <p:sp>
          <p:nvSpPr>
            <p:cNvPr id="8" name="Tekstfelt 7">
              <a:extLst>
                <a:ext uri="{FF2B5EF4-FFF2-40B4-BE49-F238E27FC236}">
                  <a16:creationId xmlns:a16="http://schemas.microsoft.com/office/drawing/2014/main" id="{65BC0F8A-46B7-9643-A818-F278FF6AE0A9}"/>
                </a:ext>
              </a:extLst>
            </p:cNvPr>
            <p:cNvSpPr txBox="1"/>
            <p:nvPr/>
          </p:nvSpPr>
          <p:spPr>
            <a:xfrm>
              <a:off x="6080943" y="1459586"/>
              <a:ext cx="1279629" cy="646331"/>
            </a:xfrm>
            <a:prstGeom prst="rect">
              <a:avLst/>
            </a:prstGeom>
            <a:noFill/>
          </p:spPr>
          <p:txBody>
            <a:bodyPr wrap="square" rtlCol="0">
              <a:spAutoFit/>
            </a:bodyPr>
            <a:lstStyle/>
            <a:p>
              <a:pPr algn="ctr"/>
              <a:r>
                <a:rPr lang="en-GB">
                  <a:solidFill>
                    <a:schemeClr val="tx1">
                      <a:lumMod val="10000"/>
                      <a:lumOff val="90000"/>
                    </a:schemeClr>
                  </a:solidFill>
                  <a:latin typeface="Blender Pro" panose="02000806030000020004" pitchFamily="2" charset="0"/>
                </a:rPr>
                <a:t>Tag</a:t>
              </a:r>
            </a:p>
            <a:p>
              <a:pPr algn="ctr"/>
              <a:r>
                <a:rPr lang="en-GB">
                  <a:solidFill>
                    <a:schemeClr val="tx1">
                      <a:lumMod val="10000"/>
                      <a:lumOff val="90000"/>
                    </a:schemeClr>
                  </a:solidFill>
                  <a:latin typeface="Blender Pro" panose="02000806030000020004" pitchFamily="2" charset="0"/>
                </a:rPr>
                <a:t>Handling</a:t>
              </a:r>
              <a:endParaRPr lang="da-DK">
                <a:solidFill>
                  <a:schemeClr val="tx1">
                    <a:lumMod val="10000"/>
                    <a:lumOff val="90000"/>
                  </a:schemeClr>
                </a:solidFill>
                <a:latin typeface="Blender Pro" panose="02000806030000020004" pitchFamily="2" charset="0"/>
              </a:endParaRPr>
            </a:p>
          </p:txBody>
        </p:sp>
      </p:grpSp>
      <p:grpSp>
        <p:nvGrpSpPr>
          <p:cNvPr id="18" name="Gruppe 17">
            <a:extLst>
              <a:ext uri="{FF2B5EF4-FFF2-40B4-BE49-F238E27FC236}">
                <a16:creationId xmlns:a16="http://schemas.microsoft.com/office/drawing/2014/main" id="{54C68081-778F-2E40-8DC3-084FD1E74EE3}"/>
              </a:ext>
            </a:extLst>
          </p:cNvPr>
          <p:cNvGrpSpPr/>
          <p:nvPr/>
        </p:nvGrpSpPr>
        <p:grpSpPr>
          <a:xfrm>
            <a:off x="7563271" y="1527763"/>
            <a:ext cx="1123529" cy="1535196"/>
            <a:chOff x="7563271" y="1459584"/>
            <a:chExt cx="1279629" cy="1535196"/>
          </a:xfrm>
        </p:grpSpPr>
        <p:pic>
          <p:nvPicPr>
            <p:cNvPr id="27" name="Grafik 28" descr="Gruppesucces">
              <a:extLst>
                <a:ext uri="{FF2B5EF4-FFF2-40B4-BE49-F238E27FC236}">
                  <a16:creationId xmlns:a16="http://schemas.microsoft.com/office/drawing/2014/main" id="{41A60BFE-7E7F-B549-A8D0-5A1D935100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4577" y="2080380"/>
              <a:ext cx="1097015" cy="914400"/>
            </a:xfrm>
            <a:prstGeom prst="rect">
              <a:avLst/>
            </a:prstGeom>
          </p:spPr>
        </p:pic>
        <p:sp>
          <p:nvSpPr>
            <p:cNvPr id="9" name="Tekstfelt 8">
              <a:extLst>
                <a:ext uri="{FF2B5EF4-FFF2-40B4-BE49-F238E27FC236}">
                  <a16:creationId xmlns:a16="http://schemas.microsoft.com/office/drawing/2014/main" id="{228A7BD5-25D1-0C44-A254-7A18B6593649}"/>
                </a:ext>
              </a:extLst>
            </p:cNvPr>
            <p:cNvSpPr txBox="1"/>
            <p:nvPr/>
          </p:nvSpPr>
          <p:spPr>
            <a:xfrm>
              <a:off x="7563271" y="1459584"/>
              <a:ext cx="1279629" cy="646331"/>
            </a:xfrm>
            <a:prstGeom prst="rect">
              <a:avLst/>
            </a:prstGeom>
            <a:noFill/>
          </p:spPr>
          <p:txBody>
            <a:bodyPr wrap="square" rtlCol="0">
              <a:spAutoFit/>
            </a:bodyPr>
            <a:lstStyle/>
            <a:p>
              <a:pPr algn="ctr"/>
              <a:r>
                <a:rPr lang="en-GB">
                  <a:solidFill>
                    <a:schemeClr val="tx1">
                      <a:lumMod val="10000"/>
                      <a:lumOff val="90000"/>
                    </a:schemeClr>
                  </a:solidFill>
                  <a:latin typeface="Blender Pro" panose="02000806030000020004" pitchFamily="2" charset="0"/>
                </a:rPr>
                <a:t>Grow</a:t>
              </a:r>
            </a:p>
            <a:p>
              <a:pPr algn="ctr"/>
              <a:r>
                <a:rPr lang="en-GB">
                  <a:solidFill>
                    <a:schemeClr val="tx1">
                      <a:lumMod val="10000"/>
                      <a:lumOff val="90000"/>
                    </a:schemeClr>
                  </a:solidFill>
                  <a:latin typeface="Blender Pro" panose="02000806030000020004" pitchFamily="2" charset="0"/>
                </a:rPr>
                <a:t>Health</a:t>
              </a:r>
            </a:p>
          </p:txBody>
        </p:sp>
      </p:grpSp>
      <p:grpSp>
        <p:nvGrpSpPr>
          <p:cNvPr id="15" name="Gruppe 14">
            <a:extLst>
              <a:ext uri="{FF2B5EF4-FFF2-40B4-BE49-F238E27FC236}">
                <a16:creationId xmlns:a16="http://schemas.microsoft.com/office/drawing/2014/main" id="{36B17485-C663-7F4F-8476-4CD88854F33A}"/>
              </a:ext>
            </a:extLst>
          </p:cNvPr>
          <p:cNvGrpSpPr/>
          <p:nvPr/>
        </p:nvGrpSpPr>
        <p:grpSpPr>
          <a:xfrm>
            <a:off x="4407178" y="1527763"/>
            <a:ext cx="1407415" cy="1565049"/>
            <a:chOff x="4526784" y="1459584"/>
            <a:chExt cx="1407415" cy="1565049"/>
          </a:xfrm>
        </p:grpSpPr>
        <p:pic>
          <p:nvPicPr>
            <p:cNvPr id="51" name="Grafik 51" descr="Robot">
              <a:extLst>
                <a:ext uri="{FF2B5EF4-FFF2-40B4-BE49-F238E27FC236}">
                  <a16:creationId xmlns:a16="http://schemas.microsoft.com/office/drawing/2014/main" id="{D00453D2-E542-314F-ABA4-D42D740784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3292" y="2110233"/>
              <a:ext cx="914400" cy="914400"/>
            </a:xfrm>
            <a:prstGeom prst="rect">
              <a:avLst/>
            </a:prstGeom>
          </p:spPr>
        </p:pic>
        <p:sp>
          <p:nvSpPr>
            <p:cNvPr id="10" name="Tekstfelt 9">
              <a:extLst>
                <a:ext uri="{FF2B5EF4-FFF2-40B4-BE49-F238E27FC236}">
                  <a16:creationId xmlns:a16="http://schemas.microsoft.com/office/drawing/2014/main" id="{477F9DFF-2CD7-5447-8E81-89E094D3A5CF}"/>
                </a:ext>
              </a:extLst>
            </p:cNvPr>
            <p:cNvSpPr txBox="1"/>
            <p:nvPr/>
          </p:nvSpPr>
          <p:spPr>
            <a:xfrm>
              <a:off x="4526784" y="1459584"/>
              <a:ext cx="1407415" cy="646331"/>
            </a:xfrm>
            <a:prstGeom prst="rect">
              <a:avLst/>
            </a:prstGeom>
            <a:noFill/>
          </p:spPr>
          <p:txBody>
            <a:bodyPr wrap="square" rtlCol="0">
              <a:spAutoFit/>
            </a:bodyPr>
            <a:lstStyle/>
            <a:p>
              <a:pPr algn="ctr"/>
              <a:r>
                <a:rPr lang="en-GB" err="1">
                  <a:solidFill>
                    <a:schemeClr val="tx1">
                      <a:lumMod val="10000"/>
                      <a:lumOff val="90000"/>
                    </a:schemeClr>
                  </a:solidFill>
                  <a:latin typeface="Blender Pro" panose="02000806030000020004" pitchFamily="2" charset="0"/>
                </a:rPr>
                <a:t>Støt</a:t>
              </a:r>
              <a:endParaRPr lang="en-GB">
                <a:solidFill>
                  <a:schemeClr val="tx1">
                    <a:lumMod val="10000"/>
                    <a:lumOff val="90000"/>
                  </a:schemeClr>
                </a:solidFill>
                <a:latin typeface="Blender Pro" panose="02000806030000020004" pitchFamily="2" charset="0"/>
              </a:endParaRPr>
            </a:p>
            <a:p>
              <a:pPr algn="ctr"/>
              <a:r>
                <a:rPr lang="en-GB" err="1">
                  <a:solidFill>
                    <a:schemeClr val="tx1">
                      <a:lumMod val="10000"/>
                      <a:lumOff val="90000"/>
                    </a:schemeClr>
                  </a:solidFill>
                  <a:latin typeface="Blender Pro" panose="02000806030000020004" pitchFamily="2" charset="0"/>
                </a:rPr>
                <a:t>Beslutninger</a:t>
              </a:r>
              <a:endParaRPr lang="da-DK">
                <a:solidFill>
                  <a:schemeClr val="tx1">
                    <a:lumMod val="10000"/>
                    <a:lumOff val="90000"/>
                  </a:schemeClr>
                </a:solidFill>
                <a:latin typeface="Blender Pro" panose="02000806030000020004" pitchFamily="2" charset="0"/>
              </a:endParaRPr>
            </a:p>
          </p:txBody>
        </p:sp>
      </p:grpSp>
      <p:grpSp>
        <p:nvGrpSpPr>
          <p:cNvPr id="7" name="Gruppe 6">
            <a:extLst>
              <a:ext uri="{FF2B5EF4-FFF2-40B4-BE49-F238E27FC236}">
                <a16:creationId xmlns:a16="http://schemas.microsoft.com/office/drawing/2014/main" id="{9640EF1E-BF97-4341-828C-AB15CC448D72}"/>
              </a:ext>
            </a:extLst>
          </p:cNvPr>
          <p:cNvGrpSpPr/>
          <p:nvPr/>
        </p:nvGrpSpPr>
        <p:grpSpPr>
          <a:xfrm>
            <a:off x="3261735" y="1528535"/>
            <a:ext cx="994249" cy="1564277"/>
            <a:chOff x="3385203" y="1460356"/>
            <a:chExt cx="994249" cy="1564277"/>
          </a:xfrm>
        </p:grpSpPr>
        <p:pic>
          <p:nvPicPr>
            <p:cNvPr id="33" name="Grafik 33" descr="Lyspære og tandhjul ">
              <a:extLst>
                <a:ext uri="{FF2B5EF4-FFF2-40B4-BE49-F238E27FC236}">
                  <a16:creationId xmlns:a16="http://schemas.microsoft.com/office/drawing/2014/main" id="{96CECA37-F7DF-6644-9365-369197F833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25127" y="2110233"/>
              <a:ext cx="914400" cy="914400"/>
            </a:xfrm>
            <a:prstGeom prst="rect">
              <a:avLst/>
            </a:prstGeom>
          </p:spPr>
        </p:pic>
        <p:sp>
          <p:nvSpPr>
            <p:cNvPr id="12" name="Tekstfelt 11">
              <a:extLst>
                <a:ext uri="{FF2B5EF4-FFF2-40B4-BE49-F238E27FC236}">
                  <a16:creationId xmlns:a16="http://schemas.microsoft.com/office/drawing/2014/main" id="{3F7B5881-9D80-EF46-87A7-4B56331E2750}"/>
                </a:ext>
              </a:extLst>
            </p:cNvPr>
            <p:cNvSpPr txBox="1"/>
            <p:nvPr/>
          </p:nvSpPr>
          <p:spPr>
            <a:xfrm>
              <a:off x="3385203" y="1460356"/>
              <a:ext cx="994249" cy="646331"/>
            </a:xfrm>
            <a:prstGeom prst="rect">
              <a:avLst/>
            </a:prstGeom>
            <a:noFill/>
          </p:spPr>
          <p:txBody>
            <a:bodyPr wrap="square" rtlCol="0">
              <a:spAutoFit/>
            </a:bodyPr>
            <a:lstStyle/>
            <a:p>
              <a:pPr algn="ctr"/>
              <a:r>
                <a:rPr lang="en-GB" err="1">
                  <a:solidFill>
                    <a:schemeClr val="tx1">
                      <a:lumMod val="10000"/>
                      <a:lumOff val="90000"/>
                    </a:schemeClr>
                  </a:solidFill>
                  <a:latin typeface="Blender Pro" panose="02000806030000020004" pitchFamily="2" charset="0"/>
                </a:rPr>
                <a:t>Opnå</a:t>
              </a:r>
              <a:r>
                <a:rPr lang="en-GB">
                  <a:solidFill>
                    <a:schemeClr val="tx1">
                      <a:lumMod val="10000"/>
                      <a:lumOff val="90000"/>
                    </a:schemeClr>
                  </a:solidFill>
                  <a:latin typeface="Blender Pro" panose="02000806030000020004" pitchFamily="2" charset="0"/>
                </a:rPr>
                <a:t> </a:t>
              </a:r>
              <a:r>
                <a:rPr lang="en-GB" err="1">
                  <a:solidFill>
                    <a:schemeClr val="tx1">
                      <a:lumMod val="10000"/>
                      <a:lumOff val="90000"/>
                    </a:schemeClr>
                  </a:solidFill>
                  <a:latin typeface="Blender Pro" panose="02000806030000020004" pitchFamily="2" charset="0"/>
                </a:rPr>
                <a:t>Indsigt</a:t>
              </a:r>
              <a:endParaRPr lang="da-DK">
                <a:solidFill>
                  <a:schemeClr val="tx1">
                    <a:lumMod val="10000"/>
                    <a:lumOff val="90000"/>
                  </a:schemeClr>
                </a:solidFill>
                <a:latin typeface="Blender Pro" panose="02000806030000020004" pitchFamily="2" charset="0"/>
              </a:endParaRPr>
            </a:p>
          </p:txBody>
        </p:sp>
      </p:grpSp>
      <p:grpSp>
        <p:nvGrpSpPr>
          <p:cNvPr id="3" name="Gruppe 2">
            <a:extLst>
              <a:ext uri="{FF2B5EF4-FFF2-40B4-BE49-F238E27FC236}">
                <a16:creationId xmlns:a16="http://schemas.microsoft.com/office/drawing/2014/main" id="{ED340976-F386-FC41-93E2-20789BC57C93}"/>
              </a:ext>
            </a:extLst>
          </p:cNvPr>
          <p:cNvGrpSpPr/>
          <p:nvPr/>
        </p:nvGrpSpPr>
        <p:grpSpPr>
          <a:xfrm>
            <a:off x="2029482" y="1527763"/>
            <a:ext cx="914400" cy="1565049"/>
            <a:chOff x="1957661" y="1459584"/>
            <a:chExt cx="914400" cy="1565049"/>
          </a:xfrm>
        </p:grpSpPr>
        <p:pic>
          <p:nvPicPr>
            <p:cNvPr id="13" name="Grafik 13" descr="Database">
              <a:extLst>
                <a:ext uri="{FF2B5EF4-FFF2-40B4-BE49-F238E27FC236}">
                  <a16:creationId xmlns:a16="http://schemas.microsoft.com/office/drawing/2014/main" id="{4468C736-3D24-9048-9A83-E54853D891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flipV="1">
              <a:off x="1957661" y="2110233"/>
              <a:ext cx="914400" cy="914400"/>
            </a:xfrm>
            <a:prstGeom prst="rect">
              <a:avLst/>
            </a:prstGeom>
          </p:spPr>
        </p:pic>
        <p:sp>
          <p:nvSpPr>
            <p:cNvPr id="14" name="Tekstfelt 13">
              <a:extLst>
                <a:ext uri="{FF2B5EF4-FFF2-40B4-BE49-F238E27FC236}">
                  <a16:creationId xmlns:a16="http://schemas.microsoft.com/office/drawing/2014/main" id="{D3187E4F-882A-6C4F-A4C6-EE1E0B21FE0C}"/>
                </a:ext>
              </a:extLst>
            </p:cNvPr>
            <p:cNvSpPr txBox="1"/>
            <p:nvPr/>
          </p:nvSpPr>
          <p:spPr>
            <a:xfrm>
              <a:off x="1980038" y="1459584"/>
              <a:ext cx="869645" cy="646331"/>
            </a:xfrm>
            <a:prstGeom prst="rect">
              <a:avLst/>
            </a:prstGeom>
            <a:noFill/>
          </p:spPr>
          <p:txBody>
            <a:bodyPr wrap="square" rtlCol="0">
              <a:spAutoFit/>
            </a:bodyPr>
            <a:lstStyle/>
            <a:p>
              <a:pPr algn="ctr"/>
              <a:r>
                <a:rPr lang="en-GB" err="1">
                  <a:solidFill>
                    <a:schemeClr val="tx1">
                      <a:lumMod val="10000"/>
                      <a:lumOff val="90000"/>
                    </a:schemeClr>
                  </a:solidFill>
                  <a:latin typeface="Blender Pro" panose="02000806030000020004" pitchFamily="2" charset="0"/>
                </a:rPr>
                <a:t>Rens</a:t>
              </a:r>
              <a:r>
                <a:rPr lang="en-GB">
                  <a:solidFill>
                    <a:schemeClr val="tx1">
                      <a:lumMod val="10000"/>
                      <a:lumOff val="90000"/>
                    </a:schemeClr>
                  </a:solidFill>
                  <a:latin typeface="Blender Pro" panose="02000806030000020004" pitchFamily="2" charset="0"/>
                </a:rPr>
                <a:t> Data</a:t>
              </a:r>
              <a:endParaRPr lang="da-DK">
                <a:solidFill>
                  <a:schemeClr val="tx1">
                    <a:lumMod val="10000"/>
                    <a:lumOff val="90000"/>
                  </a:schemeClr>
                </a:solidFill>
                <a:latin typeface="Blender Pro" panose="02000806030000020004" pitchFamily="2" charset="0"/>
              </a:endParaRPr>
            </a:p>
          </p:txBody>
        </p:sp>
      </p:grpSp>
      <p:pic>
        <p:nvPicPr>
          <p:cNvPr id="24" name="Grafik 39" descr="Højspændning">
            <a:extLst>
              <a:ext uri="{FF2B5EF4-FFF2-40B4-BE49-F238E27FC236}">
                <a16:creationId xmlns:a16="http://schemas.microsoft.com/office/drawing/2014/main" id="{5B7DD0C9-ED9B-204B-9507-05848DFC3F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3324" y="2341541"/>
            <a:ext cx="243743" cy="243744"/>
          </a:xfrm>
          <a:prstGeom prst="rect">
            <a:avLst/>
          </a:prstGeom>
        </p:spPr>
      </p:pic>
    </p:spTree>
    <p:extLst>
      <p:ext uri="{BB962C8B-B14F-4D97-AF65-F5344CB8AC3E}">
        <p14:creationId xmlns:p14="http://schemas.microsoft.com/office/powerpoint/2010/main" val="314062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nversion-skabelon 2017 - slides med logo">
  <a:themeElements>
    <a:clrScheme name="Enversion">
      <a:dk1>
        <a:srgbClr val="081820"/>
      </a:dk1>
      <a:lt1>
        <a:srgbClr val="FFFFFF"/>
      </a:lt1>
      <a:dk2>
        <a:srgbClr val="093548"/>
      </a:dk2>
      <a:lt2>
        <a:srgbClr val="EEECE1"/>
      </a:lt2>
      <a:accent1>
        <a:srgbClr val="093548"/>
      </a:accent1>
      <a:accent2>
        <a:srgbClr val="225971"/>
      </a:accent2>
      <a:accent3>
        <a:srgbClr val="898D36"/>
      </a:accent3>
      <a:accent4>
        <a:srgbClr val="08202C"/>
      </a:accent4>
      <a:accent5>
        <a:srgbClr val="032634"/>
      </a:accent5>
      <a:accent6>
        <a:srgbClr val="245064"/>
      </a:accent6>
      <a:hlink>
        <a:srgbClr val="225971"/>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5064"/>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1" id="{6499005A-1575-4937-8D4A-2497626AF95A}" vid="{790ED27F-2811-44A3-B45B-9861B8D80E9D}"/>
    </a:ext>
  </a:extLst>
</a:theme>
</file>

<file path=ppt/theme/theme10.xml><?xml version="1.0" encoding="utf-8"?>
<a:theme xmlns:a="http://schemas.openxmlformats.org/drawingml/2006/main" name="Enversion-skabelon 2017 - slides med logo">
  <a:themeElements>
    <a:clrScheme name="Enversion">
      <a:dk1>
        <a:srgbClr val="081820"/>
      </a:dk1>
      <a:lt1>
        <a:srgbClr val="FFFFFF"/>
      </a:lt1>
      <a:dk2>
        <a:srgbClr val="093548"/>
      </a:dk2>
      <a:lt2>
        <a:srgbClr val="EEECE1"/>
      </a:lt2>
      <a:accent1>
        <a:srgbClr val="093548"/>
      </a:accent1>
      <a:accent2>
        <a:srgbClr val="225971"/>
      </a:accent2>
      <a:accent3>
        <a:srgbClr val="898D36"/>
      </a:accent3>
      <a:accent4>
        <a:srgbClr val="08202C"/>
      </a:accent4>
      <a:accent5>
        <a:srgbClr val="032634"/>
      </a:accent5>
      <a:accent6>
        <a:srgbClr val="245064"/>
      </a:accent6>
      <a:hlink>
        <a:srgbClr val="225971"/>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5064"/>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1" id="{6499005A-1575-4937-8D4A-2497626AF95A}" vid="{790ED27F-2811-44A3-B45B-9861B8D80E9D}"/>
    </a:ext>
  </a:extLst>
</a:theme>
</file>

<file path=ppt/theme/theme2.xml><?xml version="1.0" encoding="utf-8"?>
<a:theme xmlns:a="http://schemas.openxmlformats.org/drawingml/2006/main" name="Enversion-skabelon 2017 - slides uden logo">
  <a:themeElements>
    <a:clrScheme name="Enversion">
      <a:dk1>
        <a:srgbClr val="081820"/>
      </a:dk1>
      <a:lt1>
        <a:srgbClr val="FFFFFF"/>
      </a:lt1>
      <a:dk2>
        <a:srgbClr val="093548"/>
      </a:dk2>
      <a:lt2>
        <a:srgbClr val="EEECE1"/>
      </a:lt2>
      <a:accent1>
        <a:srgbClr val="093548"/>
      </a:accent1>
      <a:accent2>
        <a:srgbClr val="225971"/>
      </a:accent2>
      <a:accent3>
        <a:srgbClr val="898D36"/>
      </a:accent3>
      <a:accent4>
        <a:srgbClr val="08202C"/>
      </a:accent4>
      <a:accent5>
        <a:srgbClr val="032634"/>
      </a:accent5>
      <a:accent6>
        <a:srgbClr val="245064"/>
      </a:accent6>
      <a:hlink>
        <a:srgbClr val="225971"/>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5064"/>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æsentation1" id="{6499005A-1575-4937-8D4A-2497626AF95A}" vid="{3E60B449-2106-420F-BCA9-5767C1329ECF}"/>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0A67673CD46FD4EA16D467B42E3E8D7" ma:contentTypeVersion="10" ma:contentTypeDescription="Opret et nyt dokument." ma:contentTypeScope="" ma:versionID="f9d65f71f41e5414a355198dfb281a7f">
  <xsd:schema xmlns:xsd="http://www.w3.org/2001/XMLSchema" xmlns:xs="http://www.w3.org/2001/XMLSchema" xmlns:p="http://schemas.microsoft.com/office/2006/metadata/properties" xmlns:ns2="e2b1e642-218a-4cdb-8bca-1509ace37030" xmlns:ns3="76b4e016-8042-42bc-ac76-98da8a8dfa0c" targetNamespace="http://schemas.microsoft.com/office/2006/metadata/properties" ma:root="true" ma:fieldsID="72b08f3caf52f5771235f311dba5d6ad" ns2:_="" ns3:_="">
    <xsd:import namespace="e2b1e642-218a-4cdb-8bca-1509ace37030"/>
    <xsd:import namespace="76b4e016-8042-42bc-ac76-98da8a8dfa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b1e642-218a-4cdb-8bca-1509ace370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b4e016-8042-42bc-ac76-98da8a8dfa0c"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DBCDFB-CC4D-4F0B-9A99-02D312C2BF66}">
  <ds:schemaRefs>
    <ds:schemaRef ds:uri="http://schemas.microsoft.com/sharepoint/v3/contenttype/forms"/>
  </ds:schemaRefs>
</ds:datastoreItem>
</file>

<file path=customXml/itemProps2.xml><?xml version="1.0" encoding="utf-8"?>
<ds:datastoreItem xmlns:ds="http://schemas.openxmlformats.org/officeDocument/2006/customXml" ds:itemID="{AD2FCE21-27DC-43AD-B447-ACF330464747}">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14E6B349-8AEE-4984-82F3-A87F798CA3CC}">
  <ds:schemaRefs>
    <ds:schemaRef ds:uri="http://schemas.microsoft.com/office/2006/metadata/contentType"/>
    <ds:schemaRef ds:uri="http://schemas.microsoft.com/office/2006/metadata/properties/metaAttributes"/>
    <ds:schemaRef ds:uri="http://www.w3.org/2000/xmlns/"/>
    <ds:schemaRef ds:uri="http://www.w3.org/2001/XMLSchema"/>
    <ds:schemaRef ds:uri="e2b1e642-218a-4cdb-8bca-1509ace37030"/>
    <ds:schemaRef ds:uri="76b4e016-8042-42bc-ac76-98da8a8dfa0c"/>
  </ds:schemaRefs>
</ds:datastoreItem>
</file>

<file path=docProps/app.xml><?xml version="1.0" encoding="utf-8"?>
<Properties xmlns="http://schemas.openxmlformats.org/officeDocument/2006/extended-properties" xmlns:vt="http://schemas.openxmlformats.org/officeDocument/2006/docPropsVTypes">
  <Template>Enversion-skabelon 2017 - slides med logo</Template>
  <Application>Microsoft Office PowerPoint</Application>
  <PresentationFormat>Skærmshow (16:9)</PresentationFormat>
  <Slides>13</Slides>
  <Notes>10</Notes>
  <HiddenSlides>0</HiddenSlides>
  <ScaleCrop>false</ScaleCrop>
  <HeadingPairs>
    <vt:vector size="4" baseType="variant">
      <vt:variant>
        <vt:lpstr>Tema</vt:lpstr>
      </vt:variant>
      <vt:variant>
        <vt:i4>2</vt:i4>
      </vt:variant>
      <vt:variant>
        <vt:lpstr>Slidetitler</vt:lpstr>
      </vt:variant>
      <vt:variant>
        <vt:i4>13</vt:i4>
      </vt:variant>
    </vt:vector>
  </HeadingPairs>
  <TitlesOfParts>
    <vt:vector size="15" baseType="lpstr">
      <vt:lpstr>Enversion-skabelon 2017 - slides med logo</vt:lpstr>
      <vt:lpstr>Enversion-skabelon 2017 - slides uden logo</vt:lpstr>
      <vt:lpstr>PowerPoint-præsentation</vt:lpstr>
      <vt:lpstr>udfordringer i sundhedsvæsenet</vt:lpstr>
      <vt:lpstr>PowerPoint-præsentation</vt:lpstr>
      <vt:lpstr>nye muligheder med menneske / maskine samarbejde</vt:lpstr>
      <vt:lpstr>nye muligheder med menneske / maskine samarbejde</vt:lpstr>
      <vt:lpstr>nye muligheder med menneske / maskine samarbejde</vt:lpstr>
      <vt:lpstr>hvad er etisk forsvarligt?</vt:lpstr>
      <vt:lpstr>vi hjælper vores kunder løse udfordringer med data</vt:lpstr>
      <vt:lpstr>vi hjælper jer med at modne det datadrevne sundhedsvæsen</vt:lpstr>
      <vt:lpstr>tak for opmærksomheden 😊</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Christian Bang</dc:creator>
  <cp:lastModifiedBy>Christian Bang</cp:lastModifiedBy>
  <cp:revision>1</cp:revision>
  <dcterms:created xsi:type="dcterms:W3CDTF">2020-01-23T10:40:53Z</dcterms:created>
  <dcterms:modified xsi:type="dcterms:W3CDTF">2020-01-24T08:19:47Z</dcterms:modified>
</cp:coreProperties>
</file>